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1430000" cy="6750050"/>
  <p:notesSz cx="11430000" cy="67500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8027"/>
            <a:ext cx="971550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09340"/>
            <a:ext cx="80010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9572" y="1225550"/>
            <a:ext cx="9390854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9572" y="1424622"/>
            <a:ext cx="9390854" cy="1478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1430000" cy="6438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9572" y="1424622"/>
            <a:ext cx="9208135" cy="149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850"/>
              </a:lnSpc>
            </a:pPr>
            <a:r>
              <a:rPr lang="ru-RU" sz="4650" spc="-395" dirty="0">
                <a:solidFill>
                  <a:srgbClr val="FFFFFF"/>
                </a:solidFill>
              </a:rPr>
              <a:t>Рекомендации </a:t>
            </a:r>
            <a:r>
              <a:rPr sz="4650" spc="-509" dirty="0">
                <a:solidFill>
                  <a:srgbClr val="FFFFFF"/>
                </a:solidFill>
              </a:rPr>
              <a:t> </a:t>
            </a:r>
            <a:r>
              <a:rPr lang="ru-RU" sz="4650" spc="-125" dirty="0">
                <a:solidFill>
                  <a:srgbClr val="FFFFFF"/>
                </a:solidFill>
              </a:rPr>
              <a:t> </a:t>
            </a:r>
            <a:r>
              <a:rPr sz="4650" spc="-509" dirty="0">
                <a:solidFill>
                  <a:srgbClr val="FFFFFF"/>
                </a:solidFill>
              </a:rPr>
              <a:t> </a:t>
            </a:r>
            <a:r>
              <a:rPr sz="4650" spc="-229" dirty="0">
                <a:solidFill>
                  <a:srgbClr val="FFFFFF"/>
                </a:solidFill>
              </a:rPr>
              <a:t>р</a:t>
            </a:r>
            <a:r>
              <a:rPr sz="4650" spc="-470" dirty="0">
                <a:solidFill>
                  <a:srgbClr val="FFFFFF"/>
                </a:solidFill>
              </a:rPr>
              <a:t>о</a:t>
            </a:r>
            <a:r>
              <a:rPr sz="4650" spc="-345" dirty="0">
                <a:solidFill>
                  <a:srgbClr val="FFFFFF"/>
                </a:solidFill>
              </a:rPr>
              <a:t>д</a:t>
            </a:r>
            <a:r>
              <a:rPr sz="4650" spc="-145" dirty="0">
                <a:solidFill>
                  <a:srgbClr val="FFFFFF"/>
                </a:solidFill>
              </a:rPr>
              <a:t>и</a:t>
            </a:r>
            <a:r>
              <a:rPr sz="4650" spc="5" dirty="0">
                <a:solidFill>
                  <a:srgbClr val="FFFFFF"/>
                </a:solidFill>
              </a:rPr>
              <a:t>т</a:t>
            </a:r>
            <a:r>
              <a:rPr sz="4650" spc="-555" dirty="0">
                <a:solidFill>
                  <a:srgbClr val="FFFFFF"/>
                </a:solidFill>
              </a:rPr>
              <a:t>е</a:t>
            </a:r>
            <a:r>
              <a:rPr sz="4650" spc="-400" dirty="0">
                <a:solidFill>
                  <a:srgbClr val="FFFFFF"/>
                </a:solidFill>
              </a:rPr>
              <a:t>л</a:t>
            </a:r>
            <a:r>
              <a:rPr sz="4650" spc="-360" dirty="0">
                <a:solidFill>
                  <a:srgbClr val="FFFFFF"/>
                </a:solidFill>
              </a:rPr>
              <a:t>я</a:t>
            </a:r>
            <a:r>
              <a:rPr sz="4650" spc="-165" dirty="0">
                <a:solidFill>
                  <a:srgbClr val="FFFFFF"/>
                </a:solidFill>
              </a:rPr>
              <a:t>м</a:t>
            </a:r>
            <a:r>
              <a:rPr lang="ru-RU" sz="4650" spc="-5" dirty="0">
                <a:solidFill>
                  <a:srgbClr val="FFFFFF"/>
                </a:solidFill>
              </a:rPr>
              <a:t> </a:t>
            </a:r>
            <a:r>
              <a:rPr sz="4650" spc="5" dirty="0">
                <a:solidFill>
                  <a:srgbClr val="FFFFFF"/>
                </a:solidFill>
              </a:rPr>
              <a:t>т</a:t>
            </a:r>
            <a:r>
              <a:rPr sz="4650" spc="-229" dirty="0">
                <a:solidFill>
                  <a:srgbClr val="FFFFFF"/>
                </a:solidFill>
              </a:rPr>
              <a:t>р</a:t>
            </a:r>
            <a:r>
              <a:rPr sz="4650" spc="-459" dirty="0">
                <a:solidFill>
                  <a:srgbClr val="FFFFFF"/>
                </a:solidFill>
              </a:rPr>
              <a:t>е</a:t>
            </a:r>
            <a:r>
              <a:rPr sz="4650" spc="-450" dirty="0">
                <a:solidFill>
                  <a:srgbClr val="FFFFFF"/>
                </a:solidFill>
              </a:rPr>
              <a:t>в</a:t>
            </a:r>
            <a:r>
              <a:rPr sz="4650" spc="-470" dirty="0">
                <a:solidFill>
                  <a:srgbClr val="FFFFFF"/>
                </a:solidFill>
              </a:rPr>
              <a:t>о</a:t>
            </a:r>
            <a:r>
              <a:rPr sz="4650" spc="-525" dirty="0">
                <a:solidFill>
                  <a:srgbClr val="FFFFFF"/>
                </a:solidFill>
              </a:rPr>
              <a:t>ж</a:t>
            </a:r>
            <a:r>
              <a:rPr sz="4650" spc="-170" dirty="0">
                <a:solidFill>
                  <a:srgbClr val="FFFFFF"/>
                </a:solidFill>
              </a:rPr>
              <a:t>н</a:t>
            </a:r>
            <a:r>
              <a:rPr sz="4650" spc="-375" dirty="0">
                <a:solidFill>
                  <a:srgbClr val="FFFFFF"/>
                </a:solidFill>
              </a:rPr>
              <a:t>о</a:t>
            </a:r>
            <a:r>
              <a:rPr sz="4650" spc="-305" dirty="0">
                <a:solidFill>
                  <a:srgbClr val="FFFFFF"/>
                </a:solidFill>
              </a:rPr>
              <a:t>г</a:t>
            </a:r>
            <a:r>
              <a:rPr sz="4650" spc="-180" dirty="0">
                <a:solidFill>
                  <a:srgbClr val="FFFFFF"/>
                </a:solidFill>
              </a:rPr>
              <a:t>о  </a:t>
            </a:r>
            <a:r>
              <a:rPr sz="4650" spc="-340" dirty="0">
                <a:solidFill>
                  <a:srgbClr val="FFFFFF"/>
                </a:solidFill>
              </a:rPr>
              <a:t>ребенка</a:t>
            </a:r>
            <a:endParaRPr sz="4650"/>
          </a:p>
        </p:txBody>
      </p:sp>
      <p:sp>
        <p:nvSpPr>
          <p:cNvPr id="5" name="object 5"/>
          <p:cNvSpPr txBox="1"/>
          <p:nvPr/>
        </p:nvSpPr>
        <p:spPr>
          <a:xfrm>
            <a:off x="1019572" y="3186023"/>
            <a:ext cx="9329420" cy="1180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37000"/>
              </a:lnSpc>
              <a:spcBef>
                <a:spcPts val="115"/>
              </a:spcBef>
            </a:pP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ru-RU" sz="1400" spc="-11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1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оль</a:t>
            </a:r>
            <a:r>
              <a:rPr lang="ru-RU" sz="1400" spc="-11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родителей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26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преодолении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тревожных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состояний,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6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также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техники </a:t>
            </a:r>
            <a:r>
              <a:rPr sz="1400" spc="-47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успокоения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релаксации.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Важно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также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работать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родительскими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страхами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установками,</a:t>
            </a:r>
            <a:r>
              <a:rPr sz="1400" spc="-2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чтобы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создать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безопасную</a:t>
            </a:r>
            <a:r>
              <a:rPr sz="1400" spc="-254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и </a:t>
            </a:r>
            <a:r>
              <a:rPr sz="1400" spc="-48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поддерживающую</a:t>
            </a:r>
            <a:r>
              <a:rPr sz="1400" spc="-2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домашнюю</a:t>
            </a:r>
            <a:r>
              <a:rPr sz="1400" spc="-2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среду</a:t>
            </a:r>
            <a:r>
              <a:rPr sz="1400" spc="-2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для</a:t>
            </a:r>
            <a:r>
              <a:rPr sz="1400" spc="-26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ребенка.</a:t>
            </a:r>
            <a:endParaRPr sz="1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572" y="2139950"/>
            <a:ext cx="619633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80" dirty="0"/>
              <a:t>Ч</a:t>
            </a:r>
            <a:r>
              <a:rPr spc="15" dirty="0"/>
              <a:t>т</a:t>
            </a:r>
            <a:r>
              <a:rPr spc="-190" dirty="0"/>
              <a:t>о</a:t>
            </a:r>
            <a:r>
              <a:rPr spc="-365" dirty="0"/>
              <a:t> </a:t>
            </a:r>
            <a:r>
              <a:rPr spc="-10" dirty="0"/>
              <a:t>т</a:t>
            </a:r>
            <a:r>
              <a:rPr spc="-340" dirty="0"/>
              <a:t>а</a:t>
            </a:r>
            <a:r>
              <a:rPr spc="-225" dirty="0"/>
              <a:t>к</a:t>
            </a:r>
            <a:r>
              <a:rPr spc="-245" dirty="0"/>
              <a:t>о</a:t>
            </a:r>
            <a:r>
              <a:rPr spc="-254" dirty="0"/>
              <a:t>е</a:t>
            </a:r>
            <a:r>
              <a:rPr spc="-365" dirty="0"/>
              <a:t> </a:t>
            </a:r>
            <a:r>
              <a:rPr spc="15" dirty="0"/>
              <a:t>т</a:t>
            </a:r>
            <a:r>
              <a:rPr spc="-155" dirty="0"/>
              <a:t>р</a:t>
            </a:r>
            <a:r>
              <a:rPr spc="-325" dirty="0"/>
              <a:t>е</a:t>
            </a:r>
            <a:r>
              <a:rPr spc="-315" dirty="0"/>
              <a:t>в</a:t>
            </a:r>
            <a:r>
              <a:rPr spc="-325" dirty="0"/>
              <a:t>о</a:t>
            </a:r>
            <a:r>
              <a:rPr spc="-365" dirty="0"/>
              <a:t>ж</a:t>
            </a:r>
            <a:r>
              <a:rPr spc="-110" dirty="0"/>
              <a:t>н</a:t>
            </a:r>
            <a:r>
              <a:rPr spc="-245" dirty="0"/>
              <a:t>о</a:t>
            </a:r>
            <a:r>
              <a:rPr spc="-175" dirty="0"/>
              <a:t>с</a:t>
            </a:r>
            <a:r>
              <a:rPr spc="15" dirty="0"/>
              <a:t>т</a:t>
            </a:r>
            <a:r>
              <a:rPr spc="-185" dirty="0"/>
              <a:t>ь</a:t>
            </a:r>
            <a:r>
              <a:rPr spc="-365" dirty="0"/>
              <a:t> </a:t>
            </a:r>
            <a:r>
              <a:rPr spc="-165" dirty="0"/>
              <a:t>у</a:t>
            </a:r>
            <a:r>
              <a:rPr spc="-365" dirty="0"/>
              <a:t> </a:t>
            </a:r>
            <a:r>
              <a:rPr spc="-240" dirty="0"/>
              <a:t>д</a:t>
            </a:r>
            <a:r>
              <a:rPr spc="-325" dirty="0"/>
              <a:t>е</a:t>
            </a:r>
            <a:r>
              <a:rPr spc="15" dirty="0"/>
              <a:t>т</a:t>
            </a:r>
            <a:r>
              <a:rPr spc="-325" dirty="0"/>
              <a:t>е</a:t>
            </a:r>
            <a:r>
              <a:rPr spc="10" dirty="0"/>
              <a:t>й</a:t>
            </a:r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19572" y="3024098"/>
            <a:ext cx="9378950" cy="1196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37000"/>
              </a:lnSpc>
              <a:spcBef>
                <a:spcPts val="115"/>
              </a:spcBef>
            </a:pP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Тревожность </a:t>
            </a:r>
            <a:r>
              <a:rPr sz="1400" spc="3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у </a:t>
            </a:r>
            <a:r>
              <a:rPr sz="1400" spc="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детей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- </a:t>
            </a:r>
            <a:r>
              <a:rPr sz="1400" spc="2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это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состояние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повышенного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беспокойства, напряжения </a:t>
            </a:r>
            <a:r>
              <a:rPr sz="1400" spc="5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страха,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которое </a:t>
            </a:r>
            <a:r>
              <a:rPr sz="1400" spc="-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может </a:t>
            </a:r>
            <a:r>
              <a:rPr sz="1400" spc="3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проявляться </a:t>
            </a:r>
            <a:r>
              <a:rPr sz="1400" spc="5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400" spc="6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различных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ситуациях.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4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Это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может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быть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страх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перед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новыми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людьми,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ситуациями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неуверенность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5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собственных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силах. </a:t>
            </a:r>
            <a:r>
              <a:rPr sz="1400" spc="-30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Тревожность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детей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может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быть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связана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6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возрастными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особенностями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развития,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травматическим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опытом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1400" spc="-8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другими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факторами.</a:t>
            </a:r>
            <a:r>
              <a:rPr sz="1400" spc="-9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Важно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понимать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природу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детской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2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тревожности,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чтобы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помочь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ребенку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3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справиться</a:t>
            </a:r>
            <a:r>
              <a:rPr sz="1400" spc="-9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6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этим</a:t>
            </a:r>
            <a:r>
              <a:rPr sz="1400" spc="-85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10" dirty="0">
                <a:solidFill>
                  <a:srgbClr val="262424"/>
                </a:solidFill>
                <a:latin typeface="Calibri" panose="020F0502020204030204"/>
                <a:cs typeface="Calibri" panose="020F0502020204030204"/>
              </a:rPr>
              <a:t>состоянием.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572" y="1444625"/>
            <a:ext cx="7567930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210" dirty="0">
                <a:latin typeface="Roboto Cn"/>
                <a:cs typeface="Roboto Cn"/>
              </a:rPr>
              <a:t>Как</a:t>
            </a:r>
            <a:r>
              <a:rPr spc="-130" dirty="0">
                <a:latin typeface="Roboto Cn"/>
                <a:cs typeface="Roboto Cn"/>
              </a:rPr>
              <a:t> </a:t>
            </a:r>
            <a:r>
              <a:rPr spc="160" dirty="0">
                <a:latin typeface="Roboto Cn"/>
                <a:cs typeface="Roboto Cn"/>
              </a:rPr>
              <a:t>распознать</a:t>
            </a:r>
            <a:r>
              <a:rPr spc="-130" dirty="0">
                <a:latin typeface="Roboto Cn"/>
                <a:cs typeface="Roboto Cn"/>
              </a:rPr>
              <a:t> </a:t>
            </a:r>
            <a:r>
              <a:rPr spc="275" dirty="0">
                <a:latin typeface="Roboto Cn"/>
                <a:cs typeface="Roboto Cn"/>
              </a:rPr>
              <a:t>признаки</a:t>
            </a:r>
            <a:r>
              <a:rPr spc="-130" dirty="0">
                <a:latin typeface="Roboto Cn"/>
                <a:cs typeface="Roboto Cn"/>
              </a:rPr>
              <a:t> </a:t>
            </a:r>
            <a:r>
              <a:rPr spc="204" dirty="0">
                <a:latin typeface="Roboto Cn"/>
                <a:cs typeface="Roboto Cn"/>
              </a:rPr>
              <a:t>тревожного </a:t>
            </a:r>
            <a:r>
              <a:rPr spc="-725" dirty="0">
                <a:latin typeface="Roboto Cn"/>
                <a:cs typeface="Roboto Cn"/>
              </a:rPr>
              <a:t> </a:t>
            </a:r>
            <a:r>
              <a:rPr spc="210" dirty="0">
                <a:latin typeface="Roboto Cn"/>
                <a:cs typeface="Roboto Cn"/>
              </a:rPr>
              <a:t>поведения</a:t>
            </a:r>
            <a:endParaRPr spc="210" dirty="0">
              <a:latin typeface="Roboto Cn"/>
              <a:cs typeface="Roboto C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8700" y="3133724"/>
            <a:ext cx="409575" cy="409575"/>
            <a:chOff x="1028700" y="3133724"/>
            <a:chExt cx="409575" cy="409575"/>
          </a:xfrm>
        </p:grpSpPr>
        <p:sp>
          <p:nvSpPr>
            <p:cNvPr id="4" name="object 4"/>
            <p:cNvSpPr/>
            <p:nvPr/>
          </p:nvSpPr>
          <p:spPr>
            <a:xfrm>
              <a:off x="1033462" y="313848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44932" y="0"/>
                  </a:moveTo>
                  <a:lnTo>
                    <a:pt x="55120" y="0"/>
                  </a:lnTo>
                  <a:lnTo>
                    <a:pt x="51286" y="381"/>
                  </a:lnTo>
                  <a:lnTo>
                    <a:pt x="14540" y="20015"/>
                  </a:lnTo>
                  <a:lnTo>
                    <a:pt x="0" y="55118"/>
                  </a:lnTo>
                  <a:lnTo>
                    <a:pt x="0" y="341058"/>
                  </a:lnTo>
                  <a:lnTo>
                    <a:pt x="0" y="344919"/>
                  </a:lnTo>
                  <a:lnTo>
                    <a:pt x="20017" y="385508"/>
                  </a:lnTo>
                  <a:lnTo>
                    <a:pt x="55120" y="400050"/>
                  </a:lnTo>
                  <a:lnTo>
                    <a:pt x="344932" y="400050"/>
                  </a:lnTo>
                  <a:lnTo>
                    <a:pt x="385508" y="380034"/>
                  </a:lnTo>
                  <a:lnTo>
                    <a:pt x="400050" y="344919"/>
                  </a:lnTo>
                  <a:lnTo>
                    <a:pt x="400050" y="55118"/>
                  </a:lnTo>
                  <a:lnTo>
                    <a:pt x="380034" y="14541"/>
                  </a:lnTo>
                  <a:lnTo>
                    <a:pt x="348767" y="381"/>
                  </a:lnTo>
                  <a:lnTo>
                    <a:pt x="344932" y="0"/>
                  </a:lnTo>
                  <a:close/>
                </a:path>
              </a:pathLst>
            </a:custGeom>
            <a:solidFill>
              <a:srgbClr val="F0D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33462" y="313848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41058"/>
                  </a:moveTo>
                  <a:lnTo>
                    <a:pt x="0" y="58991"/>
                  </a:lnTo>
                  <a:lnTo>
                    <a:pt x="0" y="55118"/>
                  </a:lnTo>
                  <a:lnTo>
                    <a:pt x="377" y="51282"/>
                  </a:lnTo>
                  <a:lnTo>
                    <a:pt x="1131" y="47485"/>
                  </a:lnTo>
                  <a:lnTo>
                    <a:pt x="1889" y="43688"/>
                  </a:lnTo>
                  <a:lnTo>
                    <a:pt x="3006" y="39992"/>
                  </a:lnTo>
                  <a:lnTo>
                    <a:pt x="4489" y="36423"/>
                  </a:lnTo>
                  <a:lnTo>
                    <a:pt x="5972" y="32842"/>
                  </a:lnTo>
                  <a:lnTo>
                    <a:pt x="7788" y="29438"/>
                  </a:lnTo>
                  <a:lnTo>
                    <a:pt x="9941" y="26225"/>
                  </a:lnTo>
                  <a:lnTo>
                    <a:pt x="12094" y="22999"/>
                  </a:lnTo>
                  <a:lnTo>
                    <a:pt x="14540" y="20015"/>
                  </a:lnTo>
                  <a:lnTo>
                    <a:pt x="17278" y="17284"/>
                  </a:lnTo>
                  <a:lnTo>
                    <a:pt x="20017" y="14541"/>
                  </a:lnTo>
                  <a:lnTo>
                    <a:pt x="22998" y="12090"/>
                  </a:lnTo>
                  <a:lnTo>
                    <a:pt x="26219" y="9944"/>
                  </a:lnTo>
                  <a:lnTo>
                    <a:pt x="29438" y="7785"/>
                  </a:lnTo>
                  <a:lnTo>
                    <a:pt x="32840" y="5969"/>
                  </a:lnTo>
                  <a:lnTo>
                    <a:pt x="36418" y="4495"/>
                  </a:lnTo>
                  <a:lnTo>
                    <a:pt x="39994" y="3009"/>
                  </a:lnTo>
                  <a:lnTo>
                    <a:pt x="43685" y="1892"/>
                  </a:lnTo>
                  <a:lnTo>
                    <a:pt x="47486" y="1130"/>
                  </a:lnTo>
                  <a:lnTo>
                    <a:pt x="51286" y="381"/>
                  </a:lnTo>
                  <a:lnTo>
                    <a:pt x="55120" y="0"/>
                  </a:lnTo>
                  <a:lnTo>
                    <a:pt x="58995" y="0"/>
                  </a:lnTo>
                  <a:lnTo>
                    <a:pt x="341058" y="0"/>
                  </a:lnTo>
                  <a:lnTo>
                    <a:pt x="344932" y="0"/>
                  </a:lnTo>
                  <a:lnTo>
                    <a:pt x="348767" y="381"/>
                  </a:lnTo>
                  <a:lnTo>
                    <a:pt x="352564" y="1130"/>
                  </a:lnTo>
                  <a:lnTo>
                    <a:pt x="356362" y="1892"/>
                  </a:lnTo>
                  <a:lnTo>
                    <a:pt x="360045" y="3009"/>
                  </a:lnTo>
                  <a:lnTo>
                    <a:pt x="363626" y="4495"/>
                  </a:lnTo>
                  <a:lnTo>
                    <a:pt x="367207" y="5969"/>
                  </a:lnTo>
                  <a:lnTo>
                    <a:pt x="370611" y="7785"/>
                  </a:lnTo>
                  <a:lnTo>
                    <a:pt x="373837" y="9944"/>
                  </a:lnTo>
                  <a:lnTo>
                    <a:pt x="377050" y="12090"/>
                  </a:lnTo>
                  <a:lnTo>
                    <a:pt x="380034" y="14541"/>
                  </a:lnTo>
                  <a:lnTo>
                    <a:pt x="382765" y="17284"/>
                  </a:lnTo>
                  <a:lnTo>
                    <a:pt x="385508" y="20015"/>
                  </a:lnTo>
                  <a:lnTo>
                    <a:pt x="387959" y="22999"/>
                  </a:lnTo>
                  <a:lnTo>
                    <a:pt x="390105" y="26225"/>
                  </a:lnTo>
                  <a:lnTo>
                    <a:pt x="392264" y="29438"/>
                  </a:lnTo>
                  <a:lnTo>
                    <a:pt x="394081" y="32842"/>
                  </a:lnTo>
                  <a:lnTo>
                    <a:pt x="395554" y="36423"/>
                  </a:lnTo>
                  <a:lnTo>
                    <a:pt x="397040" y="39992"/>
                  </a:lnTo>
                  <a:lnTo>
                    <a:pt x="398157" y="43688"/>
                  </a:lnTo>
                  <a:lnTo>
                    <a:pt x="398919" y="47485"/>
                  </a:lnTo>
                  <a:lnTo>
                    <a:pt x="399669" y="51282"/>
                  </a:lnTo>
                  <a:lnTo>
                    <a:pt x="400050" y="55118"/>
                  </a:lnTo>
                  <a:lnTo>
                    <a:pt x="400050" y="58991"/>
                  </a:lnTo>
                  <a:lnTo>
                    <a:pt x="400050" y="341058"/>
                  </a:lnTo>
                  <a:lnTo>
                    <a:pt x="400050" y="344919"/>
                  </a:lnTo>
                  <a:lnTo>
                    <a:pt x="399669" y="348767"/>
                  </a:lnTo>
                  <a:lnTo>
                    <a:pt x="398919" y="352564"/>
                  </a:lnTo>
                  <a:lnTo>
                    <a:pt x="398157" y="356362"/>
                  </a:lnTo>
                  <a:lnTo>
                    <a:pt x="397040" y="360045"/>
                  </a:lnTo>
                  <a:lnTo>
                    <a:pt x="395554" y="363626"/>
                  </a:lnTo>
                  <a:lnTo>
                    <a:pt x="394081" y="367207"/>
                  </a:lnTo>
                  <a:lnTo>
                    <a:pt x="392264" y="370611"/>
                  </a:lnTo>
                  <a:lnTo>
                    <a:pt x="390105" y="373824"/>
                  </a:lnTo>
                  <a:lnTo>
                    <a:pt x="387959" y="377050"/>
                  </a:lnTo>
                  <a:lnTo>
                    <a:pt x="363626" y="395554"/>
                  </a:lnTo>
                  <a:lnTo>
                    <a:pt x="360045" y="397040"/>
                  </a:lnTo>
                  <a:lnTo>
                    <a:pt x="356362" y="398157"/>
                  </a:lnTo>
                  <a:lnTo>
                    <a:pt x="352564" y="398919"/>
                  </a:lnTo>
                  <a:lnTo>
                    <a:pt x="348767" y="399669"/>
                  </a:lnTo>
                  <a:lnTo>
                    <a:pt x="344932" y="400050"/>
                  </a:lnTo>
                  <a:lnTo>
                    <a:pt x="341058" y="400050"/>
                  </a:lnTo>
                  <a:lnTo>
                    <a:pt x="58995" y="400050"/>
                  </a:lnTo>
                  <a:lnTo>
                    <a:pt x="55120" y="400050"/>
                  </a:lnTo>
                  <a:lnTo>
                    <a:pt x="51286" y="399669"/>
                  </a:lnTo>
                  <a:lnTo>
                    <a:pt x="47486" y="398919"/>
                  </a:lnTo>
                  <a:lnTo>
                    <a:pt x="43685" y="398157"/>
                  </a:lnTo>
                  <a:lnTo>
                    <a:pt x="39994" y="397040"/>
                  </a:lnTo>
                  <a:lnTo>
                    <a:pt x="36418" y="395554"/>
                  </a:lnTo>
                  <a:lnTo>
                    <a:pt x="32840" y="394081"/>
                  </a:lnTo>
                  <a:lnTo>
                    <a:pt x="29438" y="392252"/>
                  </a:lnTo>
                  <a:lnTo>
                    <a:pt x="26219" y="390105"/>
                  </a:lnTo>
                  <a:lnTo>
                    <a:pt x="22998" y="387959"/>
                  </a:lnTo>
                  <a:lnTo>
                    <a:pt x="9941" y="373824"/>
                  </a:lnTo>
                  <a:lnTo>
                    <a:pt x="7788" y="370611"/>
                  </a:lnTo>
                  <a:lnTo>
                    <a:pt x="5972" y="367207"/>
                  </a:lnTo>
                  <a:lnTo>
                    <a:pt x="4489" y="363626"/>
                  </a:lnTo>
                  <a:lnTo>
                    <a:pt x="3006" y="360045"/>
                  </a:lnTo>
                  <a:lnTo>
                    <a:pt x="1889" y="356362"/>
                  </a:lnTo>
                  <a:lnTo>
                    <a:pt x="1131" y="352564"/>
                  </a:lnTo>
                  <a:lnTo>
                    <a:pt x="377" y="348767"/>
                  </a:lnTo>
                  <a:lnTo>
                    <a:pt x="0" y="344919"/>
                  </a:lnTo>
                  <a:lnTo>
                    <a:pt x="0" y="341058"/>
                  </a:lnTo>
                  <a:close/>
                </a:path>
              </a:pathLst>
            </a:custGeom>
            <a:ln w="9525">
              <a:solidFill>
                <a:srgbClr val="D6B9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60214" y="3140075"/>
            <a:ext cx="1593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262424"/>
                </a:solidFill>
                <a:latin typeface="Roboto Cn"/>
                <a:cs typeface="Roboto Cn"/>
              </a:rPr>
              <a:t>1</a:t>
            </a:r>
            <a:endParaRPr sz="2000">
              <a:latin typeface="Roboto Cn"/>
              <a:cs typeface="Roboto C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1610" y="3097212"/>
            <a:ext cx="2244090" cy="1543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150" dirty="0">
                <a:solidFill>
                  <a:srgbClr val="262424"/>
                </a:solidFill>
                <a:latin typeface="Roboto Cn"/>
                <a:cs typeface="Roboto Cn"/>
              </a:rPr>
              <a:t>Ф</a:t>
            </a:r>
            <a:r>
              <a:rPr sz="1650" b="1" spc="245" dirty="0">
                <a:solidFill>
                  <a:srgbClr val="262424"/>
                </a:solidFill>
                <a:latin typeface="Roboto Cn"/>
                <a:cs typeface="Roboto Cn"/>
              </a:rPr>
              <a:t>и</a:t>
            </a:r>
            <a:r>
              <a:rPr sz="1650" b="1" spc="-85" dirty="0">
                <a:solidFill>
                  <a:srgbClr val="262424"/>
                </a:solidFill>
                <a:latin typeface="Roboto Cn"/>
                <a:cs typeface="Roboto Cn"/>
              </a:rPr>
              <a:t>з</a:t>
            </a:r>
            <a:r>
              <a:rPr sz="1650" b="1" spc="245" dirty="0">
                <a:solidFill>
                  <a:srgbClr val="262424"/>
                </a:solidFill>
                <a:latin typeface="Roboto Cn"/>
                <a:cs typeface="Roboto Cn"/>
              </a:rPr>
              <a:t>и</a:t>
            </a:r>
            <a:r>
              <a:rPr sz="1650" b="1" spc="100" dirty="0">
                <a:solidFill>
                  <a:srgbClr val="262424"/>
                </a:solidFill>
                <a:latin typeface="Roboto Cn"/>
                <a:cs typeface="Roboto Cn"/>
              </a:rPr>
              <a:t>ч</a:t>
            </a:r>
            <a:r>
              <a:rPr sz="1650" b="1" spc="80" dirty="0">
                <a:solidFill>
                  <a:srgbClr val="262424"/>
                </a:solidFill>
                <a:latin typeface="Roboto Cn"/>
                <a:cs typeface="Roboto Cn"/>
              </a:rPr>
              <a:t>е</a:t>
            </a:r>
            <a:r>
              <a:rPr sz="1650" b="1" spc="55" dirty="0">
                <a:solidFill>
                  <a:srgbClr val="262424"/>
                </a:solidFill>
                <a:latin typeface="Roboto Cn"/>
                <a:cs typeface="Roboto Cn"/>
              </a:rPr>
              <a:t>с</a:t>
            </a:r>
            <a:r>
              <a:rPr sz="1650" b="1" spc="90" dirty="0">
                <a:solidFill>
                  <a:srgbClr val="262424"/>
                </a:solidFill>
                <a:latin typeface="Roboto Cn"/>
                <a:cs typeface="Roboto Cn"/>
              </a:rPr>
              <a:t>к</a:t>
            </a:r>
            <a:r>
              <a:rPr sz="1650" b="1" spc="235" dirty="0">
                <a:solidFill>
                  <a:srgbClr val="262424"/>
                </a:solidFill>
                <a:latin typeface="Roboto Cn"/>
                <a:cs typeface="Roboto Cn"/>
              </a:rPr>
              <a:t>и</a:t>
            </a:r>
            <a:r>
              <a:rPr sz="1650" b="1" spc="110" dirty="0">
                <a:solidFill>
                  <a:srgbClr val="262424"/>
                </a:solidFill>
                <a:latin typeface="Roboto Cn"/>
                <a:cs typeface="Roboto Cn"/>
              </a:rPr>
              <a:t>е</a:t>
            </a:r>
            <a:r>
              <a:rPr sz="1650" b="1" spc="-55" dirty="0">
                <a:solidFill>
                  <a:srgbClr val="262424"/>
                </a:solidFill>
                <a:latin typeface="Roboto Cn"/>
                <a:cs typeface="Roboto Cn"/>
              </a:rPr>
              <a:t> </a:t>
            </a:r>
            <a:r>
              <a:rPr sz="1650" b="1" spc="200" dirty="0">
                <a:solidFill>
                  <a:srgbClr val="262424"/>
                </a:solidFill>
                <a:latin typeface="Roboto Cn"/>
                <a:cs typeface="Roboto Cn"/>
              </a:rPr>
              <a:t>п</a:t>
            </a:r>
            <a:r>
              <a:rPr sz="1650" b="1" spc="155" dirty="0">
                <a:solidFill>
                  <a:srgbClr val="262424"/>
                </a:solidFill>
                <a:latin typeface="Roboto Cn"/>
                <a:cs typeface="Roboto Cn"/>
              </a:rPr>
              <a:t>р</a:t>
            </a:r>
            <a:r>
              <a:rPr sz="1650" b="1" spc="245" dirty="0">
                <a:solidFill>
                  <a:srgbClr val="262424"/>
                </a:solidFill>
                <a:latin typeface="Roboto Cn"/>
                <a:cs typeface="Roboto Cn"/>
              </a:rPr>
              <a:t>и</a:t>
            </a:r>
            <a:r>
              <a:rPr sz="1650" b="1" spc="-85" dirty="0">
                <a:solidFill>
                  <a:srgbClr val="262424"/>
                </a:solidFill>
                <a:latin typeface="Roboto Cn"/>
                <a:cs typeface="Roboto Cn"/>
              </a:rPr>
              <a:t>з</a:t>
            </a:r>
            <a:r>
              <a:rPr sz="1650" b="1" spc="229" dirty="0">
                <a:solidFill>
                  <a:srgbClr val="262424"/>
                </a:solidFill>
                <a:latin typeface="Roboto Cn"/>
                <a:cs typeface="Roboto Cn"/>
              </a:rPr>
              <a:t>н</a:t>
            </a:r>
            <a:r>
              <a:rPr sz="1650" b="1" spc="60" dirty="0">
                <a:solidFill>
                  <a:srgbClr val="262424"/>
                </a:solidFill>
                <a:latin typeface="Roboto Cn"/>
                <a:cs typeface="Roboto Cn"/>
              </a:rPr>
              <a:t>а</a:t>
            </a:r>
            <a:r>
              <a:rPr sz="1650" b="1" spc="90" dirty="0">
                <a:solidFill>
                  <a:srgbClr val="262424"/>
                </a:solidFill>
                <a:latin typeface="Roboto Cn"/>
                <a:cs typeface="Roboto Cn"/>
              </a:rPr>
              <a:t>к</a:t>
            </a:r>
            <a:r>
              <a:rPr sz="1650" b="1" spc="280" dirty="0">
                <a:solidFill>
                  <a:srgbClr val="262424"/>
                </a:solidFill>
                <a:latin typeface="Roboto Cn"/>
                <a:cs typeface="Roboto Cn"/>
              </a:rPr>
              <a:t>и</a:t>
            </a:r>
            <a:endParaRPr sz="1650">
              <a:latin typeface="Roboto Cn"/>
              <a:cs typeface="Roboto Cn"/>
            </a:endParaRPr>
          </a:p>
          <a:p>
            <a:pPr marL="12700" marR="27940">
              <a:lnSpc>
                <a:spcPct val="135000"/>
              </a:lnSpc>
              <a:spcBef>
                <a:spcPts val="825"/>
              </a:spcBef>
            </a:pP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Повышенное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сердцебиение, </a:t>
            </a:r>
            <a:r>
              <a:rPr sz="1400" spc="-4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2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ж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  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1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ш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ц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й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 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движения.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19575" y="3133724"/>
            <a:ext cx="409575" cy="409575"/>
            <a:chOff x="4219575" y="3133724"/>
            <a:chExt cx="409575" cy="409575"/>
          </a:xfrm>
        </p:grpSpPr>
        <p:sp>
          <p:nvSpPr>
            <p:cNvPr id="9" name="object 9"/>
            <p:cNvSpPr/>
            <p:nvPr/>
          </p:nvSpPr>
          <p:spPr>
            <a:xfrm>
              <a:off x="4224337" y="313848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44932" y="0"/>
                  </a:moveTo>
                  <a:lnTo>
                    <a:pt x="55118" y="0"/>
                  </a:lnTo>
                  <a:lnTo>
                    <a:pt x="51282" y="381"/>
                  </a:lnTo>
                  <a:lnTo>
                    <a:pt x="14541" y="20015"/>
                  </a:lnTo>
                  <a:lnTo>
                    <a:pt x="0" y="55118"/>
                  </a:lnTo>
                  <a:lnTo>
                    <a:pt x="0" y="341058"/>
                  </a:lnTo>
                  <a:lnTo>
                    <a:pt x="0" y="344919"/>
                  </a:lnTo>
                  <a:lnTo>
                    <a:pt x="20015" y="385508"/>
                  </a:lnTo>
                  <a:lnTo>
                    <a:pt x="55118" y="400050"/>
                  </a:lnTo>
                  <a:lnTo>
                    <a:pt x="344932" y="400050"/>
                  </a:lnTo>
                  <a:lnTo>
                    <a:pt x="385508" y="380034"/>
                  </a:lnTo>
                  <a:lnTo>
                    <a:pt x="400050" y="344919"/>
                  </a:lnTo>
                  <a:lnTo>
                    <a:pt x="400050" y="55118"/>
                  </a:lnTo>
                  <a:lnTo>
                    <a:pt x="380034" y="14541"/>
                  </a:lnTo>
                  <a:lnTo>
                    <a:pt x="348767" y="381"/>
                  </a:lnTo>
                  <a:lnTo>
                    <a:pt x="344932" y="0"/>
                  </a:lnTo>
                  <a:close/>
                </a:path>
              </a:pathLst>
            </a:custGeom>
            <a:solidFill>
              <a:srgbClr val="F0D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24337" y="313848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41058"/>
                  </a:moveTo>
                  <a:lnTo>
                    <a:pt x="0" y="58991"/>
                  </a:lnTo>
                  <a:lnTo>
                    <a:pt x="0" y="55118"/>
                  </a:lnTo>
                  <a:lnTo>
                    <a:pt x="381" y="51282"/>
                  </a:lnTo>
                  <a:lnTo>
                    <a:pt x="1130" y="47485"/>
                  </a:lnTo>
                  <a:lnTo>
                    <a:pt x="1892" y="43688"/>
                  </a:lnTo>
                  <a:lnTo>
                    <a:pt x="3009" y="39992"/>
                  </a:lnTo>
                  <a:lnTo>
                    <a:pt x="4495" y="36423"/>
                  </a:lnTo>
                  <a:lnTo>
                    <a:pt x="5969" y="32842"/>
                  </a:lnTo>
                  <a:lnTo>
                    <a:pt x="7785" y="29438"/>
                  </a:lnTo>
                  <a:lnTo>
                    <a:pt x="9944" y="26225"/>
                  </a:lnTo>
                  <a:lnTo>
                    <a:pt x="12090" y="22999"/>
                  </a:lnTo>
                  <a:lnTo>
                    <a:pt x="14541" y="20015"/>
                  </a:lnTo>
                  <a:lnTo>
                    <a:pt x="17284" y="17284"/>
                  </a:lnTo>
                  <a:lnTo>
                    <a:pt x="20015" y="14541"/>
                  </a:lnTo>
                  <a:lnTo>
                    <a:pt x="22999" y="12090"/>
                  </a:lnTo>
                  <a:lnTo>
                    <a:pt x="26212" y="9944"/>
                  </a:lnTo>
                  <a:lnTo>
                    <a:pt x="29438" y="7785"/>
                  </a:lnTo>
                  <a:lnTo>
                    <a:pt x="32842" y="5969"/>
                  </a:lnTo>
                  <a:lnTo>
                    <a:pt x="36423" y="4495"/>
                  </a:lnTo>
                  <a:lnTo>
                    <a:pt x="39992" y="3009"/>
                  </a:lnTo>
                  <a:lnTo>
                    <a:pt x="43688" y="1892"/>
                  </a:lnTo>
                  <a:lnTo>
                    <a:pt x="47485" y="1130"/>
                  </a:lnTo>
                  <a:lnTo>
                    <a:pt x="51282" y="381"/>
                  </a:lnTo>
                  <a:lnTo>
                    <a:pt x="55118" y="0"/>
                  </a:lnTo>
                  <a:lnTo>
                    <a:pt x="58991" y="0"/>
                  </a:lnTo>
                  <a:lnTo>
                    <a:pt x="341058" y="0"/>
                  </a:lnTo>
                  <a:lnTo>
                    <a:pt x="344932" y="0"/>
                  </a:lnTo>
                  <a:lnTo>
                    <a:pt x="348767" y="381"/>
                  </a:lnTo>
                  <a:lnTo>
                    <a:pt x="352564" y="1130"/>
                  </a:lnTo>
                  <a:lnTo>
                    <a:pt x="356362" y="1892"/>
                  </a:lnTo>
                  <a:lnTo>
                    <a:pt x="360045" y="3009"/>
                  </a:lnTo>
                  <a:lnTo>
                    <a:pt x="363626" y="4495"/>
                  </a:lnTo>
                  <a:lnTo>
                    <a:pt x="367207" y="5969"/>
                  </a:lnTo>
                  <a:lnTo>
                    <a:pt x="370611" y="7785"/>
                  </a:lnTo>
                  <a:lnTo>
                    <a:pt x="373837" y="9944"/>
                  </a:lnTo>
                  <a:lnTo>
                    <a:pt x="377050" y="12090"/>
                  </a:lnTo>
                  <a:lnTo>
                    <a:pt x="380034" y="14541"/>
                  </a:lnTo>
                  <a:lnTo>
                    <a:pt x="382765" y="17284"/>
                  </a:lnTo>
                  <a:lnTo>
                    <a:pt x="385508" y="20015"/>
                  </a:lnTo>
                  <a:lnTo>
                    <a:pt x="387959" y="22999"/>
                  </a:lnTo>
                  <a:lnTo>
                    <a:pt x="390105" y="26225"/>
                  </a:lnTo>
                  <a:lnTo>
                    <a:pt x="392252" y="29438"/>
                  </a:lnTo>
                  <a:lnTo>
                    <a:pt x="394081" y="32842"/>
                  </a:lnTo>
                  <a:lnTo>
                    <a:pt x="395554" y="36423"/>
                  </a:lnTo>
                  <a:lnTo>
                    <a:pt x="397040" y="39992"/>
                  </a:lnTo>
                  <a:lnTo>
                    <a:pt x="398157" y="43688"/>
                  </a:lnTo>
                  <a:lnTo>
                    <a:pt x="398919" y="47485"/>
                  </a:lnTo>
                  <a:lnTo>
                    <a:pt x="399669" y="51282"/>
                  </a:lnTo>
                  <a:lnTo>
                    <a:pt x="400050" y="55118"/>
                  </a:lnTo>
                  <a:lnTo>
                    <a:pt x="400050" y="58991"/>
                  </a:lnTo>
                  <a:lnTo>
                    <a:pt x="400050" y="341058"/>
                  </a:lnTo>
                  <a:lnTo>
                    <a:pt x="400050" y="344919"/>
                  </a:lnTo>
                  <a:lnTo>
                    <a:pt x="399669" y="348767"/>
                  </a:lnTo>
                  <a:lnTo>
                    <a:pt x="398919" y="352564"/>
                  </a:lnTo>
                  <a:lnTo>
                    <a:pt x="398157" y="356362"/>
                  </a:lnTo>
                  <a:lnTo>
                    <a:pt x="397040" y="360045"/>
                  </a:lnTo>
                  <a:lnTo>
                    <a:pt x="395554" y="363626"/>
                  </a:lnTo>
                  <a:lnTo>
                    <a:pt x="394081" y="367207"/>
                  </a:lnTo>
                  <a:lnTo>
                    <a:pt x="392252" y="370611"/>
                  </a:lnTo>
                  <a:lnTo>
                    <a:pt x="390105" y="373824"/>
                  </a:lnTo>
                  <a:lnTo>
                    <a:pt x="387959" y="377050"/>
                  </a:lnTo>
                  <a:lnTo>
                    <a:pt x="363626" y="395554"/>
                  </a:lnTo>
                  <a:lnTo>
                    <a:pt x="360045" y="397040"/>
                  </a:lnTo>
                  <a:lnTo>
                    <a:pt x="356362" y="398157"/>
                  </a:lnTo>
                  <a:lnTo>
                    <a:pt x="352564" y="398919"/>
                  </a:lnTo>
                  <a:lnTo>
                    <a:pt x="348767" y="399669"/>
                  </a:lnTo>
                  <a:lnTo>
                    <a:pt x="344932" y="400050"/>
                  </a:lnTo>
                  <a:lnTo>
                    <a:pt x="341058" y="400050"/>
                  </a:lnTo>
                  <a:lnTo>
                    <a:pt x="58991" y="400050"/>
                  </a:lnTo>
                  <a:lnTo>
                    <a:pt x="55118" y="400050"/>
                  </a:lnTo>
                  <a:lnTo>
                    <a:pt x="51282" y="399669"/>
                  </a:lnTo>
                  <a:lnTo>
                    <a:pt x="47485" y="398919"/>
                  </a:lnTo>
                  <a:lnTo>
                    <a:pt x="43688" y="398157"/>
                  </a:lnTo>
                  <a:lnTo>
                    <a:pt x="39992" y="397040"/>
                  </a:lnTo>
                  <a:lnTo>
                    <a:pt x="36423" y="395554"/>
                  </a:lnTo>
                  <a:lnTo>
                    <a:pt x="32842" y="394081"/>
                  </a:lnTo>
                  <a:lnTo>
                    <a:pt x="9944" y="373824"/>
                  </a:lnTo>
                  <a:lnTo>
                    <a:pt x="7785" y="370611"/>
                  </a:lnTo>
                  <a:lnTo>
                    <a:pt x="5969" y="367207"/>
                  </a:lnTo>
                  <a:lnTo>
                    <a:pt x="4495" y="363626"/>
                  </a:lnTo>
                  <a:lnTo>
                    <a:pt x="3009" y="360045"/>
                  </a:lnTo>
                  <a:lnTo>
                    <a:pt x="1892" y="356362"/>
                  </a:lnTo>
                  <a:lnTo>
                    <a:pt x="1130" y="352564"/>
                  </a:lnTo>
                  <a:lnTo>
                    <a:pt x="381" y="348767"/>
                  </a:lnTo>
                  <a:lnTo>
                    <a:pt x="0" y="344919"/>
                  </a:lnTo>
                  <a:lnTo>
                    <a:pt x="0" y="341058"/>
                  </a:lnTo>
                  <a:close/>
                </a:path>
              </a:pathLst>
            </a:custGeom>
            <a:ln w="9525">
              <a:solidFill>
                <a:srgbClr val="D6B9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342752" y="3140075"/>
            <a:ext cx="1593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262424"/>
                </a:solidFill>
                <a:latin typeface="Roboto Cn"/>
                <a:cs typeface="Roboto Cn"/>
              </a:rPr>
              <a:t>2</a:t>
            </a:r>
            <a:endParaRPr sz="2000">
              <a:latin typeface="Roboto Cn"/>
              <a:cs typeface="Roboto C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4153" y="3097212"/>
            <a:ext cx="2365375" cy="181927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696595">
              <a:lnSpc>
                <a:spcPct val="106000"/>
              </a:lnSpc>
              <a:spcBef>
                <a:spcPts val="15"/>
              </a:spcBef>
            </a:pPr>
            <a:r>
              <a:rPr sz="1650" b="1" spc="100" dirty="0">
                <a:solidFill>
                  <a:srgbClr val="262424"/>
                </a:solidFill>
                <a:latin typeface="Roboto Cn"/>
                <a:cs typeface="Roboto Cn"/>
              </a:rPr>
              <a:t>Э</a:t>
            </a:r>
            <a:r>
              <a:rPr sz="1650" b="1" spc="105" dirty="0">
                <a:solidFill>
                  <a:srgbClr val="262424"/>
                </a:solidFill>
                <a:latin typeface="Roboto Cn"/>
                <a:cs typeface="Roboto Cn"/>
              </a:rPr>
              <a:t>м</a:t>
            </a:r>
            <a:r>
              <a:rPr sz="1650" b="1" spc="90" dirty="0">
                <a:solidFill>
                  <a:srgbClr val="262424"/>
                </a:solidFill>
                <a:latin typeface="Roboto Cn"/>
                <a:cs typeface="Roboto Cn"/>
              </a:rPr>
              <a:t>о</a:t>
            </a:r>
            <a:r>
              <a:rPr sz="1650" b="1" spc="145" dirty="0">
                <a:solidFill>
                  <a:srgbClr val="262424"/>
                </a:solidFill>
                <a:latin typeface="Roboto Cn"/>
                <a:cs typeface="Roboto Cn"/>
              </a:rPr>
              <a:t>ц</a:t>
            </a:r>
            <a:r>
              <a:rPr sz="1650" b="1" spc="235" dirty="0">
                <a:solidFill>
                  <a:srgbClr val="262424"/>
                </a:solidFill>
                <a:latin typeface="Roboto Cn"/>
                <a:cs typeface="Roboto Cn"/>
              </a:rPr>
              <a:t>и</a:t>
            </a:r>
            <a:r>
              <a:rPr sz="1650" b="1" spc="90" dirty="0">
                <a:solidFill>
                  <a:srgbClr val="262424"/>
                </a:solidFill>
                <a:latin typeface="Roboto Cn"/>
                <a:cs typeface="Roboto Cn"/>
              </a:rPr>
              <a:t>о</a:t>
            </a:r>
            <a:r>
              <a:rPr sz="1650" b="1" spc="229" dirty="0">
                <a:solidFill>
                  <a:srgbClr val="262424"/>
                </a:solidFill>
                <a:latin typeface="Roboto Cn"/>
                <a:cs typeface="Roboto Cn"/>
              </a:rPr>
              <a:t>н</a:t>
            </a:r>
            <a:r>
              <a:rPr sz="1650" b="1" spc="75" dirty="0">
                <a:solidFill>
                  <a:srgbClr val="262424"/>
                </a:solidFill>
                <a:latin typeface="Roboto Cn"/>
                <a:cs typeface="Roboto Cn"/>
              </a:rPr>
              <a:t>а</a:t>
            </a:r>
            <a:r>
              <a:rPr sz="1650" b="1" spc="145" dirty="0">
                <a:solidFill>
                  <a:srgbClr val="262424"/>
                </a:solidFill>
                <a:latin typeface="Roboto Cn"/>
                <a:cs typeface="Roboto Cn"/>
              </a:rPr>
              <a:t>л</a:t>
            </a:r>
            <a:r>
              <a:rPr sz="1650" b="1" spc="25" dirty="0">
                <a:solidFill>
                  <a:srgbClr val="262424"/>
                </a:solidFill>
                <a:latin typeface="Roboto Cn"/>
                <a:cs typeface="Roboto Cn"/>
              </a:rPr>
              <a:t>ь</a:t>
            </a:r>
            <a:r>
              <a:rPr sz="1650" b="1" spc="229" dirty="0">
                <a:solidFill>
                  <a:srgbClr val="262424"/>
                </a:solidFill>
                <a:latin typeface="Roboto Cn"/>
                <a:cs typeface="Roboto Cn"/>
              </a:rPr>
              <a:t>н</a:t>
            </a:r>
            <a:r>
              <a:rPr sz="1650" b="1" spc="55" dirty="0">
                <a:solidFill>
                  <a:srgbClr val="262424"/>
                </a:solidFill>
                <a:latin typeface="Roboto Cn"/>
                <a:cs typeface="Roboto Cn"/>
              </a:rPr>
              <a:t>ы</a:t>
            </a:r>
            <a:r>
              <a:rPr sz="1650" b="1" spc="70" dirty="0">
                <a:solidFill>
                  <a:srgbClr val="262424"/>
                </a:solidFill>
                <a:latin typeface="Roboto Cn"/>
                <a:cs typeface="Roboto Cn"/>
              </a:rPr>
              <a:t>е  </a:t>
            </a:r>
            <a:r>
              <a:rPr sz="1650" b="1" spc="145" dirty="0">
                <a:solidFill>
                  <a:srgbClr val="262424"/>
                </a:solidFill>
                <a:latin typeface="Roboto Cn"/>
                <a:cs typeface="Roboto Cn"/>
              </a:rPr>
              <a:t>признаки</a:t>
            </a:r>
            <a:endParaRPr sz="1650">
              <a:latin typeface="Roboto Cn"/>
              <a:cs typeface="Roboto Cn"/>
            </a:endParaRPr>
          </a:p>
          <a:p>
            <a:pPr marL="12700" marR="5080">
              <a:lnSpc>
                <a:spcPct val="137000"/>
              </a:lnSpc>
              <a:spcBef>
                <a:spcPts val="800"/>
              </a:spcBef>
            </a:pP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х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й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 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напряжения,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раздражительность,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плаксивость.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00925" y="3133724"/>
            <a:ext cx="409575" cy="409575"/>
            <a:chOff x="7400925" y="3133724"/>
            <a:chExt cx="409575" cy="409575"/>
          </a:xfrm>
        </p:grpSpPr>
        <p:sp>
          <p:nvSpPr>
            <p:cNvPr id="14" name="object 14"/>
            <p:cNvSpPr/>
            <p:nvPr/>
          </p:nvSpPr>
          <p:spPr>
            <a:xfrm>
              <a:off x="7405687" y="313848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44932" y="0"/>
                  </a:moveTo>
                  <a:lnTo>
                    <a:pt x="55118" y="0"/>
                  </a:lnTo>
                  <a:lnTo>
                    <a:pt x="51282" y="381"/>
                  </a:lnTo>
                  <a:lnTo>
                    <a:pt x="14541" y="20015"/>
                  </a:lnTo>
                  <a:lnTo>
                    <a:pt x="0" y="55118"/>
                  </a:lnTo>
                  <a:lnTo>
                    <a:pt x="0" y="341058"/>
                  </a:lnTo>
                  <a:lnTo>
                    <a:pt x="0" y="344919"/>
                  </a:lnTo>
                  <a:lnTo>
                    <a:pt x="20015" y="385508"/>
                  </a:lnTo>
                  <a:lnTo>
                    <a:pt x="55118" y="400050"/>
                  </a:lnTo>
                  <a:lnTo>
                    <a:pt x="344932" y="400050"/>
                  </a:lnTo>
                  <a:lnTo>
                    <a:pt x="385508" y="380034"/>
                  </a:lnTo>
                  <a:lnTo>
                    <a:pt x="400050" y="344919"/>
                  </a:lnTo>
                  <a:lnTo>
                    <a:pt x="400050" y="55118"/>
                  </a:lnTo>
                  <a:lnTo>
                    <a:pt x="380034" y="14541"/>
                  </a:lnTo>
                  <a:lnTo>
                    <a:pt x="348767" y="381"/>
                  </a:lnTo>
                  <a:lnTo>
                    <a:pt x="344932" y="0"/>
                  </a:lnTo>
                  <a:close/>
                </a:path>
              </a:pathLst>
            </a:custGeom>
            <a:solidFill>
              <a:srgbClr val="F0D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405687" y="313848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41058"/>
                  </a:moveTo>
                  <a:lnTo>
                    <a:pt x="0" y="58991"/>
                  </a:lnTo>
                  <a:lnTo>
                    <a:pt x="0" y="55118"/>
                  </a:lnTo>
                  <a:lnTo>
                    <a:pt x="381" y="51282"/>
                  </a:lnTo>
                  <a:lnTo>
                    <a:pt x="1130" y="47485"/>
                  </a:lnTo>
                  <a:lnTo>
                    <a:pt x="1879" y="43688"/>
                  </a:lnTo>
                  <a:lnTo>
                    <a:pt x="3009" y="39992"/>
                  </a:lnTo>
                  <a:lnTo>
                    <a:pt x="4495" y="36423"/>
                  </a:lnTo>
                  <a:lnTo>
                    <a:pt x="5969" y="32842"/>
                  </a:lnTo>
                  <a:lnTo>
                    <a:pt x="7785" y="29438"/>
                  </a:lnTo>
                  <a:lnTo>
                    <a:pt x="9944" y="26225"/>
                  </a:lnTo>
                  <a:lnTo>
                    <a:pt x="12090" y="22999"/>
                  </a:lnTo>
                  <a:lnTo>
                    <a:pt x="14541" y="20015"/>
                  </a:lnTo>
                  <a:lnTo>
                    <a:pt x="17284" y="17284"/>
                  </a:lnTo>
                  <a:lnTo>
                    <a:pt x="20015" y="14541"/>
                  </a:lnTo>
                  <a:lnTo>
                    <a:pt x="22999" y="12090"/>
                  </a:lnTo>
                  <a:lnTo>
                    <a:pt x="26212" y="9944"/>
                  </a:lnTo>
                  <a:lnTo>
                    <a:pt x="29438" y="7785"/>
                  </a:lnTo>
                  <a:lnTo>
                    <a:pt x="32842" y="5969"/>
                  </a:lnTo>
                  <a:lnTo>
                    <a:pt x="36423" y="4495"/>
                  </a:lnTo>
                  <a:lnTo>
                    <a:pt x="39992" y="3009"/>
                  </a:lnTo>
                  <a:lnTo>
                    <a:pt x="43688" y="1892"/>
                  </a:lnTo>
                  <a:lnTo>
                    <a:pt x="47485" y="1130"/>
                  </a:lnTo>
                  <a:lnTo>
                    <a:pt x="51282" y="381"/>
                  </a:lnTo>
                  <a:lnTo>
                    <a:pt x="55118" y="0"/>
                  </a:lnTo>
                  <a:lnTo>
                    <a:pt x="58991" y="0"/>
                  </a:lnTo>
                  <a:lnTo>
                    <a:pt x="341058" y="0"/>
                  </a:lnTo>
                  <a:lnTo>
                    <a:pt x="344932" y="0"/>
                  </a:lnTo>
                  <a:lnTo>
                    <a:pt x="348767" y="381"/>
                  </a:lnTo>
                  <a:lnTo>
                    <a:pt x="352564" y="1130"/>
                  </a:lnTo>
                  <a:lnTo>
                    <a:pt x="356362" y="1892"/>
                  </a:lnTo>
                  <a:lnTo>
                    <a:pt x="360045" y="3009"/>
                  </a:lnTo>
                  <a:lnTo>
                    <a:pt x="363626" y="4495"/>
                  </a:lnTo>
                  <a:lnTo>
                    <a:pt x="367207" y="5969"/>
                  </a:lnTo>
                  <a:lnTo>
                    <a:pt x="370611" y="7785"/>
                  </a:lnTo>
                  <a:lnTo>
                    <a:pt x="373837" y="9944"/>
                  </a:lnTo>
                  <a:lnTo>
                    <a:pt x="377050" y="12090"/>
                  </a:lnTo>
                  <a:lnTo>
                    <a:pt x="380034" y="14541"/>
                  </a:lnTo>
                  <a:lnTo>
                    <a:pt x="382765" y="17284"/>
                  </a:lnTo>
                  <a:lnTo>
                    <a:pt x="385508" y="20015"/>
                  </a:lnTo>
                  <a:lnTo>
                    <a:pt x="387959" y="22999"/>
                  </a:lnTo>
                  <a:lnTo>
                    <a:pt x="390105" y="26225"/>
                  </a:lnTo>
                  <a:lnTo>
                    <a:pt x="392264" y="29438"/>
                  </a:lnTo>
                  <a:lnTo>
                    <a:pt x="394081" y="32842"/>
                  </a:lnTo>
                  <a:lnTo>
                    <a:pt x="395554" y="36423"/>
                  </a:lnTo>
                  <a:lnTo>
                    <a:pt x="397040" y="39992"/>
                  </a:lnTo>
                  <a:lnTo>
                    <a:pt x="398157" y="43688"/>
                  </a:lnTo>
                  <a:lnTo>
                    <a:pt x="398919" y="47485"/>
                  </a:lnTo>
                  <a:lnTo>
                    <a:pt x="399669" y="51282"/>
                  </a:lnTo>
                  <a:lnTo>
                    <a:pt x="400050" y="55118"/>
                  </a:lnTo>
                  <a:lnTo>
                    <a:pt x="400050" y="58991"/>
                  </a:lnTo>
                  <a:lnTo>
                    <a:pt x="400050" y="341058"/>
                  </a:lnTo>
                  <a:lnTo>
                    <a:pt x="400050" y="344919"/>
                  </a:lnTo>
                  <a:lnTo>
                    <a:pt x="399669" y="348767"/>
                  </a:lnTo>
                  <a:lnTo>
                    <a:pt x="398919" y="352564"/>
                  </a:lnTo>
                  <a:lnTo>
                    <a:pt x="398157" y="356362"/>
                  </a:lnTo>
                  <a:lnTo>
                    <a:pt x="397040" y="360045"/>
                  </a:lnTo>
                  <a:lnTo>
                    <a:pt x="395554" y="363626"/>
                  </a:lnTo>
                  <a:lnTo>
                    <a:pt x="394081" y="367207"/>
                  </a:lnTo>
                  <a:lnTo>
                    <a:pt x="392264" y="370611"/>
                  </a:lnTo>
                  <a:lnTo>
                    <a:pt x="390105" y="373824"/>
                  </a:lnTo>
                  <a:lnTo>
                    <a:pt x="387959" y="377050"/>
                  </a:lnTo>
                  <a:lnTo>
                    <a:pt x="385508" y="380034"/>
                  </a:lnTo>
                  <a:lnTo>
                    <a:pt x="382765" y="382778"/>
                  </a:lnTo>
                  <a:lnTo>
                    <a:pt x="380034" y="385508"/>
                  </a:lnTo>
                  <a:lnTo>
                    <a:pt x="363626" y="395554"/>
                  </a:lnTo>
                  <a:lnTo>
                    <a:pt x="360045" y="397040"/>
                  </a:lnTo>
                  <a:lnTo>
                    <a:pt x="356362" y="398157"/>
                  </a:lnTo>
                  <a:lnTo>
                    <a:pt x="352564" y="398919"/>
                  </a:lnTo>
                  <a:lnTo>
                    <a:pt x="348767" y="399669"/>
                  </a:lnTo>
                  <a:lnTo>
                    <a:pt x="344932" y="400050"/>
                  </a:lnTo>
                  <a:lnTo>
                    <a:pt x="341058" y="400050"/>
                  </a:lnTo>
                  <a:lnTo>
                    <a:pt x="58991" y="400050"/>
                  </a:lnTo>
                  <a:lnTo>
                    <a:pt x="55118" y="400050"/>
                  </a:lnTo>
                  <a:lnTo>
                    <a:pt x="51282" y="399669"/>
                  </a:lnTo>
                  <a:lnTo>
                    <a:pt x="47485" y="398919"/>
                  </a:lnTo>
                  <a:lnTo>
                    <a:pt x="43688" y="398157"/>
                  </a:lnTo>
                  <a:lnTo>
                    <a:pt x="39992" y="397040"/>
                  </a:lnTo>
                  <a:lnTo>
                    <a:pt x="36423" y="395554"/>
                  </a:lnTo>
                  <a:lnTo>
                    <a:pt x="32842" y="394081"/>
                  </a:lnTo>
                  <a:lnTo>
                    <a:pt x="17284" y="382778"/>
                  </a:lnTo>
                  <a:lnTo>
                    <a:pt x="14541" y="380034"/>
                  </a:lnTo>
                  <a:lnTo>
                    <a:pt x="12090" y="377050"/>
                  </a:lnTo>
                  <a:lnTo>
                    <a:pt x="9944" y="373824"/>
                  </a:lnTo>
                  <a:lnTo>
                    <a:pt x="7785" y="370611"/>
                  </a:lnTo>
                  <a:lnTo>
                    <a:pt x="5969" y="367207"/>
                  </a:lnTo>
                  <a:lnTo>
                    <a:pt x="4495" y="363626"/>
                  </a:lnTo>
                  <a:lnTo>
                    <a:pt x="3009" y="360045"/>
                  </a:lnTo>
                  <a:lnTo>
                    <a:pt x="1879" y="356362"/>
                  </a:lnTo>
                  <a:lnTo>
                    <a:pt x="1130" y="352564"/>
                  </a:lnTo>
                  <a:lnTo>
                    <a:pt x="381" y="348767"/>
                  </a:lnTo>
                  <a:lnTo>
                    <a:pt x="0" y="344919"/>
                  </a:lnTo>
                  <a:lnTo>
                    <a:pt x="0" y="341058"/>
                  </a:lnTo>
                  <a:close/>
                </a:path>
              </a:pathLst>
            </a:custGeom>
            <a:ln w="9525">
              <a:solidFill>
                <a:srgbClr val="D6B9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525296" y="3140075"/>
            <a:ext cx="1593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262424"/>
                </a:solidFill>
                <a:latin typeface="Roboto Cn"/>
                <a:cs typeface="Roboto Cn"/>
              </a:rPr>
              <a:t>3</a:t>
            </a:r>
            <a:endParaRPr sz="2000">
              <a:latin typeface="Roboto Cn"/>
              <a:cs typeface="Roboto C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6692" y="3097212"/>
            <a:ext cx="2290445" cy="181927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740410">
              <a:lnSpc>
                <a:spcPct val="106000"/>
              </a:lnSpc>
              <a:spcBef>
                <a:spcPts val="15"/>
              </a:spcBef>
            </a:pPr>
            <a:r>
              <a:rPr sz="1650" b="1" spc="200" dirty="0">
                <a:solidFill>
                  <a:srgbClr val="262424"/>
                </a:solidFill>
                <a:latin typeface="Roboto Cn"/>
                <a:cs typeface="Roboto Cn"/>
              </a:rPr>
              <a:t>П</a:t>
            </a:r>
            <a:r>
              <a:rPr sz="1650" b="1" spc="90" dirty="0">
                <a:solidFill>
                  <a:srgbClr val="262424"/>
                </a:solidFill>
                <a:latin typeface="Roboto Cn"/>
                <a:cs typeface="Roboto Cn"/>
              </a:rPr>
              <a:t>о</a:t>
            </a:r>
            <a:r>
              <a:rPr sz="1650" b="1" spc="45" dirty="0">
                <a:solidFill>
                  <a:srgbClr val="262424"/>
                </a:solidFill>
                <a:latin typeface="Roboto Cn"/>
                <a:cs typeface="Roboto Cn"/>
              </a:rPr>
              <a:t>в</a:t>
            </a:r>
            <a:r>
              <a:rPr sz="1650" b="1" spc="40" dirty="0">
                <a:solidFill>
                  <a:srgbClr val="262424"/>
                </a:solidFill>
                <a:latin typeface="Roboto Cn"/>
                <a:cs typeface="Roboto Cn"/>
              </a:rPr>
              <a:t>е</a:t>
            </a:r>
            <a:r>
              <a:rPr sz="1650" b="1" spc="-15" dirty="0">
                <a:solidFill>
                  <a:srgbClr val="262424"/>
                </a:solidFill>
                <a:latin typeface="Roboto Cn"/>
                <a:cs typeface="Roboto Cn"/>
              </a:rPr>
              <a:t>д</a:t>
            </a:r>
            <a:r>
              <a:rPr sz="1650" b="1" spc="75" dirty="0">
                <a:solidFill>
                  <a:srgbClr val="262424"/>
                </a:solidFill>
                <a:latin typeface="Roboto Cn"/>
                <a:cs typeface="Roboto Cn"/>
              </a:rPr>
              <a:t>е</a:t>
            </a:r>
            <a:r>
              <a:rPr sz="1650" b="1" spc="229" dirty="0">
                <a:solidFill>
                  <a:srgbClr val="262424"/>
                </a:solidFill>
                <a:latin typeface="Roboto Cn"/>
                <a:cs typeface="Roboto Cn"/>
              </a:rPr>
              <a:t>н</a:t>
            </a:r>
            <a:r>
              <a:rPr sz="1650" b="1" spc="100" dirty="0">
                <a:solidFill>
                  <a:srgbClr val="262424"/>
                </a:solidFill>
                <a:latin typeface="Roboto Cn"/>
                <a:cs typeface="Roboto Cn"/>
              </a:rPr>
              <a:t>ч</a:t>
            </a:r>
            <a:r>
              <a:rPr sz="1650" b="1" spc="80" dirty="0">
                <a:solidFill>
                  <a:srgbClr val="262424"/>
                </a:solidFill>
                <a:latin typeface="Roboto Cn"/>
                <a:cs typeface="Roboto Cn"/>
              </a:rPr>
              <a:t>е</a:t>
            </a:r>
            <a:r>
              <a:rPr sz="1650" b="1" spc="55" dirty="0">
                <a:solidFill>
                  <a:srgbClr val="262424"/>
                </a:solidFill>
                <a:latin typeface="Roboto Cn"/>
                <a:cs typeface="Roboto Cn"/>
              </a:rPr>
              <a:t>с</a:t>
            </a:r>
            <a:r>
              <a:rPr sz="1650" b="1" spc="90" dirty="0">
                <a:solidFill>
                  <a:srgbClr val="262424"/>
                </a:solidFill>
                <a:latin typeface="Roboto Cn"/>
                <a:cs typeface="Roboto Cn"/>
              </a:rPr>
              <a:t>к</a:t>
            </a:r>
            <a:r>
              <a:rPr sz="1650" b="1" spc="235" dirty="0">
                <a:solidFill>
                  <a:srgbClr val="262424"/>
                </a:solidFill>
                <a:latin typeface="Roboto Cn"/>
                <a:cs typeface="Roboto Cn"/>
              </a:rPr>
              <a:t>и</a:t>
            </a:r>
            <a:r>
              <a:rPr sz="1650" b="1" spc="70" dirty="0">
                <a:solidFill>
                  <a:srgbClr val="262424"/>
                </a:solidFill>
                <a:latin typeface="Roboto Cn"/>
                <a:cs typeface="Roboto Cn"/>
              </a:rPr>
              <a:t>е  </a:t>
            </a:r>
            <a:r>
              <a:rPr sz="1650" b="1" spc="145" dirty="0">
                <a:solidFill>
                  <a:srgbClr val="262424"/>
                </a:solidFill>
                <a:latin typeface="Roboto Cn"/>
                <a:cs typeface="Roboto Cn"/>
              </a:rPr>
              <a:t>признаки</a:t>
            </a:r>
            <a:endParaRPr sz="1650">
              <a:latin typeface="Roboto Cn"/>
              <a:cs typeface="Roboto Cn"/>
            </a:endParaRPr>
          </a:p>
          <a:p>
            <a:pPr marL="12700" marR="5080">
              <a:lnSpc>
                <a:spcPct val="137000"/>
              </a:lnSpc>
              <a:spcBef>
                <a:spcPts val="800"/>
              </a:spcBef>
            </a:pP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2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ц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ий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 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  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2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ии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 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ш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пп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572" y="2139950"/>
            <a:ext cx="896874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15" dirty="0"/>
              <a:t>Р</a:t>
            </a:r>
            <a:r>
              <a:rPr spc="-325" dirty="0"/>
              <a:t>о</a:t>
            </a:r>
            <a:r>
              <a:rPr spc="-280" dirty="0"/>
              <a:t>л</a:t>
            </a:r>
            <a:r>
              <a:rPr spc="-185" dirty="0"/>
              <a:t>ь</a:t>
            </a:r>
            <a:r>
              <a:rPr spc="-365" dirty="0"/>
              <a:t> </a:t>
            </a:r>
            <a:r>
              <a:rPr spc="-155" dirty="0"/>
              <a:t>р</a:t>
            </a:r>
            <a:r>
              <a:rPr spc="-325" dirty="0"/>
              <a:t>о</a:t>
            </a:r>
            <a:r>
              <a:rPr spc="-240" dirty="0"/>
              <a:t>д</a:t>
            </a:r>
            <a:r>
              <a:rPr spc="-95" dirty="0"/>
              <a:t>и</a:t>
            </a:r>
            <a:r>
              <a:rPr spc="15" dirty="0"/>
              <a:t>т</a:t>
            </a:r>
            <a:r>
              <a:rPr spc="-390" dirty="0"/>
              <a:t>е</a:t>
            </a:r>
            <a:r>
              <a:rPr spc="-300" dirty="0"/>
              <a:t>л</a:t>
            </a:r>
            <a:r>
              <a:rPr spc="-325" dirty="0"/>
              <a:t>е</a:t>
            </a:r>
            <a:r>
              <a:rPr spc="10" dirty="0"/>
              <a:t>й</a:t>
            </a:r>
            <a:r>
              <a:rPr spc="-365" dirty="0"/>
              <a:t> </a:t>
            </a:r>
            <a:r>
              <a:rPr spc="-245" dirty="0"/>
              <a:t>в</a:t>
            </a:r>
            <a:r>
              <a:rPr spc="-365" dirty="0"/>
              <a:t> </a:t>
            </a:r>
            <a:r>
              <a:rPr spc="-135" dirty="0"/>
              <a:t>п</a:t>
            </a:r>
            <a:r>
              <a:rPr spc="-155" dirty="0"/>
              <a:t>р</a:t>
            </a:r>
            <a:r>
              <a:rPr spc="-310" dirty="0"/>
              <a:t>е</a:t>
            </a:r>
            <a:r>
              <a:rPr spc="-325" dirty="0"/>
              <a:t>о</a:t>
            </a:r>
            <a:r>
              <a:rPr spc="-240" dirty="0"/>
              <a:t>д</a:t>
            </a:r>
            <a:r>
              <a:rPr spc="-325" dirty="0"/>
              <a:t>о</a:t>
            </a:r>
            <a:r>
              <a:rPr spc="-300" dirty="0"/>
              <a:t>л</a:t>
            </a:r>
            <a:r>
              <a:rPr spc="-325" dirty="0"/>
              <a:t>е</a:t>
            </a:r>
            <a:r>
              <a:rPr spc="-90" dirty="0"/>
              <a:t>н</a:t>
            </a:r>
            <a:r>
              <a:rPr spc="-60" dirty="0"/>
              <a:t>и</a:t>
            </a:r>
            <a:r>
              <a:rPr spc="10" dirty="0"/>
              <a:t>и</a:t>
            </a:r>
            <a:r>
              <a:rPr spc="-365" dirty="0"/>
              <a:t> </a:t>
            </a:r>
            <a:r>
              <a:rPr spc="15" dirty="0"/>
              <a:t>т</a:t>
            </a:r>
            <a:r>
              <a:rPr spc="-155" dirty="0"/>
              <a:t>р</a:t>
            </a:r>
            <a:r>
              <a:rPr spc="-325" dirty="0"/>
              <a:t>е</a:t>
            </a:r>
            <a:r>
              <a:rPr spc="-315" dirty="0"/>
              <a:t>в</a:t>
            </a:r>
            <a:r>
              <a:rPr spc="-325" dirty="0"/>
              <a:t>о</a:t>
            </a:r>
            <a:r>
              <a:rPr spc="-365" dirty="0"/>
              <a:t>ж</a:t>
            </a:r>
            <a:r>
              <a:rPr spc="-110" dirty="0"/>
              <a:t>н</a:t>
            </a:r>
            <a:r>
              <a:rPr spc="-245" dirty="0"/>
              <a:t>о</a:t>
            </a:r>
            <a:r>
              <a:rPr spc="-175" dirty="0"/>
              <a:t>с</a:t>
            </a:r>
            <a:r>
              <a:rPr spc="15" dirty="0"/>
              <a:t>т</a:t>
            </a:r>
            <a:r>
              <a:rPr spc="10" dirty="0"/>
              <a:t>и</a:t>
            </a:r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19572" y="3024098"/>
            <a:ext cx="9353550" cy="1196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37000"/>
              </a:lnSpc>
              <a:spcBef>
                <a:spcPts val="115"/>
              </a:spcBef>
            </a:pP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Родители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играют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ключевую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роль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помощи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тревожному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ребенку.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Они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должны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создать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безопасную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поддерживающую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среду, 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которой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ребенок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чувствует себя 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защищенным.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Важно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проявлять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эмпатию,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терпение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принятие,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 не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критиковать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или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осуждать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ребенка.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Родители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также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должны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помочь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ребенку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развить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навыки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саморегуляции,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например, </a:t>
            </a:r>
            <a:r>
              <a:rPr sz="1400" spc="-4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через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обучение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техникам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релаксации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визуализации.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572" y="1368425"/>
            <a:ext cx="8172450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-254" dirty="0"/>
              <a:t>Э</a:t>
            </a:r>
            <a:r>
              <a:rPr spc="-430" dirty="0"/>
              <a:t>фф</a:t>
            </a:r>
            <a:r>
              <a:rPr spc="-325" dirty="0"/>
              <a:t>е</a:t>
            </a:r>
            <a:r>
              <a:rPr spc="-215" dirty="0"/>
              <a:t>к</a:t>
            </a:r>
            <a:r>
              <a:rPr spc="15" dirty="0"/>
              <a:t>т</a:t>
            </a:r>
            <a:r>
              <a:rPr spc="-60" dirty="0"/>
              <a:t>и</a:t>
            </a:r>
            <a:r>
              <a:rPr spc="-315" dirty="0"/>
              <a:t>в</a:t>
            </a:r>
            <a:r>
              <a:rPr spc="-90" dirty="0"/>
              <a:t>н</a:t>
            </a:r>
            <a:r>
              <a:rPr spc="-295" dirty="0"/>
              <a:t>ы</a:t>
            </a:r>
            <a:r>
              <a:rPr spc="-254" dirty="0"/>
              <a:t>е</a:t>
            </a:r>
            <a:r>
              <a:rPr spc="-365" dirty="0"/>
              <a:t> </a:t>
            </a:r>
            <a:r>
              <a:rPr spc="-125" dirty="0"/>
              <a:t>м</a:t>
            </a:r>
            <a:r>
              <a:rPr spc="-325" dirty="0"/>
              <a:t>е</a:t>
            </a:r>
            <a:r>
              <a:rPr spc="15" dirty="0"/>
              <a:t>т</a:t>
            </a:r>
            <a:r>
              <a:rPr spc="-325" dirty="0"/>
              <a:t>о</a:t>
            </a:r>
            <a:r>
              <a:rPr spc="-240" dirty="0"/>
              <a:t>д</a:t>
            </a:r>
            <a:r>
              <a:rPr spc="-204" dirty="0"/>
              <a:t>ы</a:t>
            </a:r>
            <a:r>
              <a:rPr spc="-365" dirty="0"/>
              <a:t> </a:t>
            </a:r>
            <a:r>
              <a:rPr spc="-315" dirty="0"/>
              <a:t>в</a:t>
            </a:r>
            <a:r>
              <a:rPr spc="-315" dirty="0"/>
              <a:t>з</a:t>
            </a:r>
            <a:r>
              <a:rPr spc="-340" dirty="0"/>
              <a:t>а</a:t>
            </a:r>
            <a:r>
              <a:rPr spc="-60" dirty="0"/>
              <a:t>и</a:t>
            </a:r>
            <a:r>
              <a:rPr spc="-125" dirty="0"/>
              <a:t>м</a:t>
            </a:r>
            <a:r>
              <a:rPr spc="-325" dirty="0"/>
              <a:t>о</a:t>
            </a:r>
            <a:r>
              <a:rPr spc="-240" dirty="0"/>
              <a:t>д</a:t>
            </a:r>
            <a:r>
              <a:rPr spc="-325" dirty="0"/>
              <a:t>е</a:t>
            </a:r>
            <a:r>
              <a:rPr spc="-80" dirty="0"/>
              <a:t>й</a:t>
            </a:r>
            <a:r>
              <a:rPr spc="-175" dirty="0"/>
              <a:t>с</a:t>
            </a:r>
            <a:r>
              <a:rPr spc="15" dirty="0"/>
              <a:t>т</a:t>
            </a:r>
            <a:r>
              <a:rPr spc="-315" dirty="0"/>
              <a:t>в</a:t>
            </a:r>
            <a:r>
              <a:rPr spc="-60" dirty="0"/>
              <a:t>и</a:t>
            </a:r>
            <a:r>
              <a:rPr spc="-180" dirty="0"/>
              <a:t>я</a:t>
            </a:r>
            <a:r>
              <a:rPr spc="-365" dirty="0"/>
              <a:t> </a:t>
            </a:r>
            <a:r>
              <a:rPr spc="-60" dirty="0"/>
              <a:t>с  </a:t>
            </a:r>
            <a:r>
              <a:rPr spc="-215" dirty="0"/>
              <a:t>ребенком</a:t>
            </a:r>
            <a:endParaRPr spc="-215" dirty="0"/>
          </a:p>
        </p:txBody>
      </p:sp>
      <p:sp>
        <p:nvSpPr>
          <p:cNvPr id="3" name="object 3"/>
          <p:cNvSpPr txBox="1"/>
          <p:nvPr/>
        </p:nvSpPr>
        <p:spPr>
          <a:xfrm>
            <a:off x="1019572" y="2906712"/>
            <a:ext cx="2491105" cy="1914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40" dirty="0">
                <a:latin typeface="Tahoma" panose="020B0604030504040204"/>
                <a:cs typeface="Tahoma" panose="020B0604030504040204"/>
              </a:rPr>
              <a:t>А</a:t>
            </a:r>
            <a:r>
              <a:rPr sz="1650" b="1" spc="-95" dirty="0">
                <a:latin typeface="Tahoma" panose="020B0604030504040204"/>
                <a:cs typeface="Tahoma" panose="020B0604030504040204"/>
              </a:rPr>
              <a:t>к</a:t>
            </a:r>
            <a:r>
              <a:rPr sz="1650" b="1" spc="20" dirty="0">
                <a:latin typeface="Tahoma" panose="020B0604030504040204"/>
                <a:cs typeface="Tahoma" panose="020B0604030504040204"/>
              </a:rPr>
              <a:t>т</a:t>
            </a:r>
            <a:r>
              <a:rPr sz="1650" b="1" spc="-15" dirty="0">
                <a:latin typeface="Tahoma" panose="020B0604030504040204"/>
                <a:cs typeface="Tahoma" panose="020B0604030504040204"/>
              </a:rPr>
              <a:t>и</a:t>
            </a:r>
            <a:r>
              <a:rPr sz="1650" b="1" spc="-145" dirty="0">
                <a:latin typeface="Tahoma" panose="020B0604030504040204"/>
                <a:cs typeface="Tahoma" panose="020B0604030504040204"/>
              </a:rPr>
              <a:t>в</a:t>
            </a:r>
            <a:r>
              <a:rPr sz="1650" b="1" spc="-40" dirty="0"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110" dirty="0"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14" dirty="0"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175" dirty="0">
                <a:latin typeface="Tahoma" panose="020B0604030504040204"/>
                <a:cs typeface="Tahoma" panose="020B0604030504040204"/>
              </a:rPr>
              <a:t> </a:t>
            </a:r>
            <a:r>
              <a:rPr sz="1650" b="1" spc="-85" dirty="0">
                <a:latin typeface="Tahoma" panose="020B0604030504040204"/>
                <a:cs typeface="Tahoma" panose="020B0604030504040204"/>
              </a:rPr>
              <a:t>с</a:t>
            </a:r>
            <a:r>
              <a:rPr sz="1650" b="1" spc="-150" dirty="0">
                <a:latin typeface="Tahoma" panose="020B0604030504040204"/>
                <a:cs typeface="Tahoma" panose="020B0604030504040204"/>
              </a:rPr>
              <a:t>л</a:t>
            </a:r>
            <a:r>
              <a:rPr sz="1650" b="1" spc="-105" dirty="0">
                <a:latin typeface="Tahoma" panose="020B0604030504040204"/>
                <a:cs typeface="Tahoma" panose="020B0604030504040204"/>
              </a:rPr>
              <a:t>у</a:t>
            </a:r>
            <a:r>
              <a:rPr sz="1650" b="1" spc="-110" dirty="0">
                <a:latin typeface="Tahoma" panose="020B0604030504040204"/>
                <a:cs typeface="Tahoma" panose="020B0604030504040204"/>
              </a:rPr>
              <a:t>ш</a:t>
            </a:r>
            <a:r>
              <a:rPr sz="1650" b="1" spc="-160" dirty="0">
                <a:latin typeface="Tahoma" panose="020B0604030504040204"/>
                <a:cs typeface="Tahoma" panose="020B0604030504040204"/>
              </a:rPr>
              <a:t>а</a:t>
            </a:r>
            <a:r>
              <a:rPr sz="1650" b="1" spc="-30" dirty="0"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25" dirty="0">
                <a:latin typeface="Tahoma" panose="020B0604030504040204"/>
                <a:cs typeface="Tahoma" panose="020B0604030504040204"/>
              </a:rPr>
              <a:t>и</a:t>
            </a:r>
            <a:r>
              <a:rPr sz="1650" b="1" spc="-114" dirty="0">
                <a:latin typeface="Tahoma" panose="020B0604030504040204"/>
                <a:cs typeface="Tahoma" panose="020B0604030504040204"/>
              </a:rPr>
              <a:t>е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6000"/>
              </a:lnSpc>
              <a:spcBef>
                <a:spcPts val="1415"/>
              </a:spcBef>
            </a:pP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ш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й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 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 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ж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й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  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 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понимают.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8696" y="2887662"/>
            <a:ext cx="2847975" cy="1619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231900">
              <a:lnSpc>
                <a:spcPct val="110000"/>
              </a:lnSpc>
              <a:spcBef>
                <a:spcPts val="90"/>
              </a:spcBef>
            </a:pPr>
            <a:r>
              <a:rPr sz="1650" b="1" spc="-45" dirty="0">
                <a:latin typeface="Tahoma" panose="020B0604030504040204"/>
                <a:cs typeface="Tahoma" panose="020B0604030504040204"/>
              </a:rPr>
              <a:t>П</a:t>
            </a:r>
            <a:r>
              <a:rPr sz="1650" b="1" spc="-150" dirty="0"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35" dirty="0">
                <a:latin typeface="Tahoma" panose="020B0604030504040204"/>
                <a:cs typeface="Tahoma" panose="020B0604030504040204"/>
              </a:rPr>
              <a:t>л</a:t>
            </a:r>
            <a:r>
              <a:rPr sz="1650" b="1" spc="-150" dirty="0"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60" dirty="0">
                <a:latin typeface="Tahoma" panose="020B0604030504040204"/>
                <a:cs typeface="Tahoma" panose="020B0604030504040204"/>
              </a:rPr>
              <a:t>ж</a:t>
            </a:r>
            <a:r>
              <a:rPr sz="1650" b="1" spc="-35" dirty="0">
                <a:latin typeface="Tahoma" panose="020B0604030504040204"/>
                <a:cs typeface="Tahoma" panose="020B0604030504040204"/>
              </a:rPr>
              <a:t>и</a:t>
            </a:r>
            <a:r>
              <a:rPr sz="1650" b="1" spc="20" dirty="0">
                <a:latin typeface="Tahoma" panose="020B0604030504040204"/>
                <a:cs typeface="Tahoma" panose="020B0604030504040204"/>
              </a:rPr>
              <a:t>т</a:t>
            </a:r>
            <a:r>
              <a:rPr sz="1650" b="1" spc="-185" dirty="0"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125" dirty="0">
                <a:latin typeface="Tahoma" panose="020B0604030504040204"/>
                <a:cs typeface="Tahoma" panose="020B0604030504040204"/>
              </a:rPr>
              <a:t>л</a:t>
            </a:r>
            <a:r>
              <a:rPr sz="1650" b="1" spc="-114" dirty="0">
                <a:latin typeface="Tahoma" panose="020B0604030504040204"/>
                <a:cs typeface="Tahoma" panose="020B0604030504040204"/>
              </a:rPr>
              <a:t>ь</a:t>
            </a:r>
            <a:r>
              <a:rPr sz="1650" b="1" spc="-40" dirty="0"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110" dirty="0"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75" dirty="0">
                <a:latin typeface="Tahoma" panose="020B0604030504040204"/>
                <a:cs typeface="Tahoma" panose="020B0604030504040204"/>
              </a:rPr>
              <a:t>е  </a:t>
            </a:r>
            <a:r>
              <a:rPr sz="1650" b="1" spc="-95" dirty="0">
                <a:latin typeface="Tahoma" panose="020B0604030504040204"/>
                <a:cs typeface="Tahoma" panose="020B0604030504040204"/>
              </a:rPr>
              <a:t>подкрепление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6000"/>
              </a:lnSpc>
              <a:spcBef>
                <a:spcPts val="1340"/>
              </a:spcBef>
            </a:pP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Х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ж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1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ш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  </a:t>
            </a:r>
            <a:r>
              <a:rPr sz="1400" spc="-1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х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ж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  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нн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7835" y="2887662"/>
            <a:ext cx="2839720" cy="1914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55575">
              <a:lnSpc>
                <a:spcPct val="110000"/>
              </a:lnSpc>
              <a:spcBef>
                <a:spcPts val="90"/>
              </a:spcBef>
            </a:pPr>
            <a:r>
              <a:rPr sz="1650" b="1" spc="-45" dirty="0">
                <a:latin typeface="Tahoma" panose="020B0604030504040204"/>
                <a:cs typeface="Tahoma" panose="020B0604030504040204"/>
              </a:rPr>
              <a:t>П</a:t>
            </a:r>
            <a:r>
              <a:rPr sz="1650" b="1" spc="-110" dirty="0"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80" dirty="0">
                <a:latin typeface="Tahoma" panose="020B0604030504040204"/>
                <a:cs typeface="Tahoma" panose="020B0604030504040204"/>
              </a:rPr>
              <a:t>с</a:t>
            </a:r>
            <a:r>
              <a:rPr sz="1650" b="1" spc="20" dirty="0">
                <a:latin typeface="Tahoma" panose="020B0604030504040204"/>
                <a:cs typeface="Tahoma" panose="020B0604030504040204"/>
              </a:rPr>
              <a:t>т</a:t>
            </a:r>
            <a:r>
              <a:rPr sz="1650" b="1" spc="-150" dirty="0"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50" dirty="0">
                <a:latin typeface="Tahoma" panose="020B0604030504040204"/>
                <a:cs typeface="Tahoma" panose="020B0604030504040204"/>
              </a:rPr>
              <a:t>п</a:t>
            </a:r>
            <a:r>
              <a:rPr sz="1650" b="1" spc="-150" dirty="0"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30" dirty="0"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40" dirty="0"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110" dirty="0"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14" dirty="0"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175" dirty="0">
                <a:latin typeface="Tahoma" panose="020B0604030504040204"/>
                <a:cs typeface="Tahoma" panose="020B0604030504040204"/>
              </a:rPr>
              <a:t> </a:t>
            </a:r>
            <a:r>
              <a:rPr sz="1650" b="1" spc="-55" dirty="0">
                <a:latin typeface="Tahoma" panose="020B0604030504040204"/>
                <a:cs typeface="Tahoma" panose="020B0604030504040204"/>
              </a:rPr>
              <a:t>п</a:t>
            </a:r>
            <a:r>
              <a:rPr sz="1650" b="1" spc="-65" dirty="0">
                <a:latin typeface="Tahoma" panose="020B0604030504040204"/>
                <a:cs typeface="Tahoma" panose="020B0604030504040204"/>
              </a:rPr>
              <a:t>р</a:t>
            </a:r>
            <a:r>
              <a:rPr sz="1650" b="1" spc="-145" dirty="0"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150" dirty="0"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05" dirty="0">
                <a:latin typeface="Tahoma" panose="020B0604030504040204"/>
                <a:cs typeface="Tahoma" panose="020B0604030504040204"/>
              </a:rPr>
              <a:t>д</a:t>
            </a:r>
            <a:r>
              <a:rPr sz="1650" b="1" spc="-150" dirty="0"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35" dirty="0">
                <a:latin typeface="Tahoma" panose="020B0604030504040204"/>
                <a:cs typeface="Tahoma" panose="020B0604030504040204"/>
              </a:rPr>
              <a:t>л</a:t>
            </a:r>
            <a:r>
              <a:rPr sz="1650" b="1" spc="-150" dirty="0"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30" dirty="0"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25" dirty="0">
                <a:latin typeface="Tahoma" panose="020B0604030504040204"/>
                <a:cs typeface="Tahoma" panose="020B0604030504040204"/>
              </a:rPr>
              <a:t>и</a:t>
            </a:r>
            <a:r>
              <a:rPr sz="1650" b="1" spc="-75" dirty="0">
                <a:latin typeface="Tahoma" panose="020B0604030504040204"/>
                <a:cs typeface="Tahoma" panose="020B0604030504040204"/>
              </a:rPr>
              <a:t>е  </a:t>
            </a:r>
            <a:r>
              <a:rPr sz="1650" b="1" spc="-95" dirty="0">
                <a:latin typeface="Tahoma" panose="020B0604030504040204"/>
                <a:cs typeface="Tahoma" panose="020B0604030504040204"/>
              </a:rPr>
              <a:t>страхов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7000"/>
              </a:lnSpc>
              <a:spcBef>
                <a:spcPts val="1325"/>
              </a:spcBef>
            </a:pP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Помогайте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ребенку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постепенно,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шаг </a:t>
            </a:r>
            <a:r>
              <a:rPr sz="1400" spc="-4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ш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 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х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ш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 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быстро.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572" y="939800"/>
            <a:ext cx="694690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290" dirty="0">
                <a:latin typeface="Roboto Cn"/>
                <a:cs typeface="Roboto Cn"/>
              </a:rPr>
              <a:t>Техники</a:t>
            </a:r>
            <a:r>
              <a:rPr spc="-120" dirty="0">
                <a:latin typeface="Roboto Cn"/>
                <a:cs typeface="Roboto Cn"/>
              </a:rPr>
              <a:t> </a:t>
            </a:r>
            <a:r>
              <a:rPr spc="225" dirty="0">
                <a:latin typeface="Roboto Cn"/>
                <a:cs typeface="Roboto Cn"/>
              </a:rPr>
              <a:t>успокоения</a:t>
            </a:r>
            <a:r>
              <a:rPr spc="-120" dirty="0">
                <a:latin typeface="Roboto Cn"/>
                <a:cs typeface="Roboto Cn"/>
              </a:rPr>
              <a:t> </a:t>
            </a:r>
            <a:r>
              <a:rPr spc="540" dirty="0">
                <a:latin typeface="Roboto Cn"/>
                <a:cs typeface="Roboto Cn"/>
              </a:rPr>
              <a:t>и</a:t>
            </a:r>
            <a:r>
              <a:rPr spc="-120" dirty="0">
                <a:latin typeface="Roboto Cn"/>
                <a:cs typeface="Roboto Cn"/>
              </a:rPr>
              <a:t> </a:t>
            </a:r>
            <a:r>
              <a:rPr spc="229" dirty="0">
                <a:latin typeface="Roboto Cn"/>
                <a:cs typeface="Roboto Cn"/>
              </a:rPr>
              <a:t>релаксации</a:t>
            </a:r>
            <a:endParaRPr spc="229" dirty="0">
              <a:latin typeface="Roboto Cn"/>
              <a:cs typeface="Roboto C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8700" y="3033864"/>
            <a:ext cx="9372600" cy="838200"/>
            <a:chOff x="1028700" y="3033864"/>
            <a:chExt cx="9372600" cy="838200"/>
          </a:xfrm>
        </p:grpSpPr>
        <p:sp>
          <p:nvSpPr>
            <p:cNvPr id="4" name="object 4"/>
            <p:cNvSpPr/>
            <p:nvPr/>
          </p:nvSpPr>
          <p:spPr>
            <a:xfrm>
              <a:off x="1028700" y="3033864"/>
              <a:ext cx="9372600" cy="652780"/>
            </a:xfrm>
            <a:custGeom>
              <a:avLst/>
              <a:gdLst/>
              <a:ahLst/>
              <a:cxnLst/>
              <a:rect l="l" t="t" r="r" b="b"/>
              <a:pathLst>
                <a:path w="9372600" h="652779">
                  <a:moveTo>
                    <a:pt x="9372600" y="640156"/>
                  </a:moveTo>
                  <a:lnTo>
                    <a:pt x="9371673" y="637908"/>
                  </a:lnTo>
                  <a:lnTo>
                    <a:pt x="9367952" y="634199"/>
                  </a:lnTo>
                  <a:lnTo>
                    <a:pt x="9365704" y="633272"/>
                  </a:lnTo>
                  <a:lnTo>
                    <a:pt x="2304211" y="633272"/>
                  </a:lnTo>
                  <a:lnTo>
                    <a:pt x="2305050" y="631278"/>
                  </a:lnTo>
                  <a:lnTo>
                    <a:pt x="2305050" y="6883"/>
                  </a:lnTo>
                  <a:lnTo>
                    <a:pt x="2304123" y="4648"/>
                  </a:lnTo>
                  <a:lnTo>
                    <a:pt x="2300401" y="927"/>
                  </a:lnTo>
                  <a:lnTo>
                    <a:pt x="2298154" y="0"/>
                  </a:lnTo>
                  <a:lnTo>
                    <a:pt x="2292883" y="0"/>
                  </a:lnTo>
                  <a:lnTo>
                    <a:pt x="2290648" y="927"/>
                  </a:lnTo>
                  <a:lnTo>
                    <a:pt x="2286927" y="4648"/>
                  </a:lnTo>
                  <a:lnTo>
                    <a:pt x="2286000" y="6883"/>
                  </a:lnTo>
                  <a:lnTo>
                    <a:pt x="2286000" y="628650"/>
                  </a:lnTo>
                  <a:lnTo>
                    <a:pt x="2286000" y="631278"/>
                  </a:lnTo>
                  <a:lnTo>
                    <a:pt x="2286825" y="633272"/>
                  </a:lnTo>
                  <a:lnTo>
                    <a:pt x="6896" y="633272"/>
                  </a:lnTo>
                  <a:lnTo>
                    <a:pt x="4648" y="634199"/>
                  </a:lnTo>
                  <a:lnTo>
                    <a:pt x="927" y="637908"/>
                  </a:lnTo>
                  <a:lnTo>
                    <a:pt x="0" y="640156"/>
                  </a:lnTo>
                  <a:lnTo>
                    <a:pt x="0" y="642797"/>
                  </a:lnTo>
                  <a:lnTo>
                    <a:pt x="0" y="645414"/>
                  </a:lnTo>
                  <a:lnTo>
                    <a:pt x="927" y="647661"/>
                  </a:lnTo>
                  <a:lnTo>
                    <a:pt x="4648" y="651395"/>
                  </a:lnTo>
                  <a:lnTo>
                    <a:pt x="6896" y="652322"/>
                  </a:lnTo>
                  <a:lnTo>
                    <a:pt x="9365704" y="652322"/>
                  </a:lnTo>
                  <a:lnTo>
                    <a:pt x="9367952" y="651395"/>
                  </a:lnTo>
                  <a:lnTo>
                    <a:pt x="9371673" y="647661"/>
                  </a:lnTo>
                  <a:lnTo>
                    <a:pt x="9372600" y="645414"/>
                  </a:lnTo>
                  <a:lnTo>
                    <a:pt x="9372600" y="640156"/>
                  </a:lnTo>
                  <a:close/>
                </a:path>
              </a:pathLst>
            </a:custGeom>
            <a:solidFill>
              <a:srgbClr val="D6B9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28962" y="3467252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44932" y="0"/>
                  </a:moveTo>
                  <a:lnTo>
                    <a:pt x="55118" y="0"/>
                  </a:lnTo>
                  <a:lnTo>
                    <a:pt x="51282" y="368"/>
                  </a:lnTo>
                  <a:lnTo>
                    <a:pt x="14541" y="20015"/>
                  </a:lnTo>
                  <a:lnTo>
                    <a:pt x="0" y="55118"/>
                  </a:lnTo>
                  <a:lnTo>
                    <a:pt x="0" y="341045"/>
                  </a:lnTo>
                  <a:lnTo>
                    <a:pt x="0" y="344919"/>
                  </a:lnTo>
                  <a:lnTo>
                    <a:pt x="20015" y="385508"/>
                  </a:lnTo>
                  <a:lnTo>
                    <a:pt x="55118" y="400050"/>
                  </a:lnTo>
                  <a:lnTo>
                    <a:pt x="344932" y="400050"/>
                  </a:lnTo>
                  <a:lnTo>
                    <a:pt x="385508" y="380022"/>
                  </a:lnTo>
                  <a:lnTo>
                    <a:pt x="400050" y="344919"/>
                  </a:lnTo>
                  <a:lnTo>
                    <a:pt x="400050" y="55118"/>
                  </a:lnTo>
                  <a:lnTo>
                    <a:pt x="380034" y="14541"/>
                  </a:lnTo>
                  <a:lnTo>
                    <a:pt x="348767" y="368"/>
                  </a:lnTo>
                  <a:lnTo>
                    <a:pt x="344932" y="0"/>
                  </a:lnTo>
                  <a:close/>
                </a:path>
              </a:pathLst>
            </a:custGeom>
            <a:solidFill>
              <a:srgbClr val="F0D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28962" y="3467252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41045"/>
                  </a:moveTo>
                  <a:lnTo>
                    <a:pt x="0" y="58991"/>
                  </a:lnTo>
                  <a:lnTo>
                    <a:pt x="0" y="55118"/>
                  </a:lnTo>
                  <a:lnTo>
                    <a:pt x="381" y="51282"/>
                  </a:lnTo>
                  <a:lnTo>
                    <a:pt x="1130" y="47485"/>
                  </a:lnTo>
                  <a:lnTo>
                    <a:pt x="1892" y="43688"/>
                  </a:lnTo>
                  <a:lnTo>
                    <a:pt x="3009" y="39992"/>
                  </a:lnTo>
                  <a:lnTo>
                    <a:pt x="4495" y="36410"/>
                  </a:lnTo>
                  <a:lnTo>
                    <a:pt x="5969" y="32829"/>
                  </a:lnTo>
                  <a:lnTo>
                    <a:pt x="7785" y="29438"/>
                  </a:lnTo>
                  <a:lnTo>
                    <a:pt x="9944" y="26212"/>
                  </a:lnTo>
                  <a:lnTo>
                    <a:pt x="12090" y="22999"/>
                  </a:lnTo>
                  <a:lnTo>
                    <a:pt x="14541" y="20015"/>
                  </a:lnTo>
                  <a:lnTo>
                    <a:pt x="17284" y="17272"/>
                  </a:lnTo>
                  <a:lnTo>
                    <a:pt x="20015" y="14541"/>
                  </a:lnTo>
                  <a:lnTo>
                    <a:pt x="22999" y="12090"/>
                  </a:lnTo>
                  <a:lnTo>
                    <a:pt x="26212" y="9944"/>
                  </a:lnTo>
                  <a:lnTo>
                    <a:pt x="29438" y="7785"/>
                  </a:lnTo>
                  <a:lnTo>
                    <a:pt x="47485" y="1130"/>
                  </a:lnTo>
                  <a:lnTo>
                    <a:pt x="51282" y="368"/>
                  </a:lnTo>
                  <a:lnTo>
                    <a:pt x="55118" y="0"/>
                  </a:lnTo>
                  <a:lnTo>
                    <a:pt x="58991" y="0"/>
                  </a:lnTo>
                  <a:lnTo>
                    <a:pt x="341058" y="0"/>
                  </a:lnTo>
                  <a:lnTo>
                    <a:pt x="344932" y="0"/>
                  </a:lnTo>
                  <a:lnTo>
                    <a:pt x="348767" y="368"/>
                  </a:lnTo>
                  <a:lnTo>
                    <a:pt x="352564" y="1130"/>
                  </a:lnTo>
                  <a:lnTo>
                    <a:pt x="356362" y="1879"/>
                  </a:lnTo>
                  <a:lnTo>
                    <a:pt x="373837" y="9944"/>
                  </a:lnTo>
                  <a:lnTo>
                    <a:pt x="377050" y="12090"/>
                  </a:lnTo>
                  <a:lnTo>
                    <a:pt x="390105" y="26212"/>
                  </a:lnTo>
                  <a:lnTo>
                    <a:pt x="392264" y="29438"/>
                  </a:lnTo>
                  <a:lnTo>
                    <a:pt x="394081" y="32829"/>
                  </a:lnTo>
                  <a:lnTo>
                    <a:pt x="395554" y="36410"/>
                  </a:lnTo>
                  <a:lnTo>
                    <a:pt x="397040" y="39992"/>
                  </a:lnTo>
                  <a:lnTo>
                    <a:pt x="398157" y="43688"/>
                  </a:lnTo>
                  <a:lnTo>
                    <a:pt x="398919" y="47485"/>
                  </a:lnTo>
                  <a:lnTo>
                    <a:pt x="399669" y="51282"/>
                  </a:lnTo>
                  <a:lnTo>
                    <a:pt x="400050" y="55118"/>
                  </a:lnTo>
                  <a:lnTo>
                    <a:pt x="400050" y="58991"/>
                  </a:lnTo>
                  <a:lnTo>
                    <a:pt x="400050" y="341045"/>
                  </a:lnTo>
                  <a:lnTo>
                    <a:pt x="400050" y="344919"/>
                  </a:lnTo>
                  <a:lnTo>
                    <a:pt x="399669" y="348767"/>
                  </a:lnTo>
                  <a:lnTo>
                    <a:pt x="398919" y="352564"/>
                  </a:lnTo>
                  <a:lnTo>
                    <a:pt x="398157" y="356362"/>
                  </a:lnTo>
                  <a:lnTo>
                    <a:pt x="397040" y="360045"/>
                  </a:lnTo>
                  <a:lnTo>
                    <a:pt x="395554" y="363626"/>
                  </a:lnTo>
                  <a:lnTo>
                    <a:pt x="394081" y="367207"/>
                  </a:lnTo>
                  <a:lnTo>
                    <a:pt x="392264" y="370598"/>
                  </a:lnTo>
                  <a:lnTo>
                    <a:pt x="390105" y="373824"/>
                  </a:lnTo>
                  <a:lnTo>
                    <a:pt x="387959" y="377050"/>
                  </a:lnTo>
                  <a:lnTo>
                    <a:pt x="385508" y="380022"/>
                  </a:lnTo>
                  <a:lnTo>
                    <a:pt x="382765" y="382765"/>
                  </a:lnTo>
                  <a:lnTo>
                    <a:pt x="380034" y="385508"/>
                  </a:lnTo>
                  <a:lnTo>
                    <a:pt x="352564" y="398907"/>
                  </a:lnTo>
                  <a:lnTo>
                    <a:pt x="348767" y="399669"/>
                  </a:lnTo>
                  <a:lnTo>
                    <a:pt x="344932" y="400050"/>
                  </a:lnTo>
                  <a:lnTo>
                    <a:pt x="341058" y="400050"/>
                  </a:lnTo>
                  <a:lnTo>
                    <a:pt x="58991" y="400050"/>
                  </a:lnTo>
                  <a:lnTo>
                    <a:pt x="55118" y="400050"/>
                  </a:lnTo>
                  <a:lnTo>
                    <a:pt x="51282" y="399669"/>
                  </a:lnTo>
                  <a:lnTo>
                    <a:pt x="47485" y="398907"/>
                  </a:lnTo>
                  <a:lnTo>
                    <a:pt x="43688" y="398157"/>
                  </a:lnTo>
                  <a:lnTo>
                    <a:pt x="39992" y="397040"/>
                  </a:lnTo>
                  <a:lnTo>
                    <a:pt x="36423" y="395554"/>
                  </a:lnTo>
                  <a:lnTo>
                    <a:pt x="32842" y="394068"/>
                  </a:lnTo>
                  <a:lnTo>
                    <a:pt x="17284" y="382765"/>
                  </a:lnTo>
                  <a:lnTo>
                    <a:pt x="14541" y="380022"/>
                  </a:lnTo>
                  <a:lnTo>
                    <a:pt x="12090" y="377050"/>
                  </a:lnTo>
                  <a:lnTo>
                    <a:pt x="9944" y="373824"/>
                  </a:lnTo>
                  <a:lnTo>
                    <a:pt x="7785" y="370598"/>
                  </a:lnTo>
                  <a:lnTo>
                    <a:pt x="5969" y="367207"/>
                  </a:lnTo>
                  <a:lnTo>
                    <a:pt x="4495" y="363626"/>
                  </a:lnTo>
                  <a:lnTo>
                    <a:pt x="3009" y="360045"/>
                  </a:lnTo>
                  <a:lnTo>
                    <a:pt x="1892" y="356362"/>
                  </a:lnTo>
                  <a:lnTo>
                    <a:pt x="1130" y="352564"/>
                  </a:lnTo>
                  <a:lnTo>
                    <a:pt x="381" y="348767"/>
                  </a:lnTo>
                  <a:lnTo>
                    <a:pt x="0" y="344919"/>
                  </a:lnTo>
                  <a:lnTo>
                    <a:pt x="0" y="341045"/>
                  </a:lnTo>
                  <a:close/>
                </a:path>
              </a:pathLst>
            </a:custGeom>
            <a:ln w="9525">
              <a:solidFill>
                <a:srgbClr val="D6B9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251098" y="3468839"/>
            <a:ext cx="1593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262424"/>
                </a:solidFill>
                <a:latin typeface="Roboto Cn"/>
                <a:cs typeface="Roboto Cn"/>
              </a:rPr>
              <a:t>1</a:t>
            </a:r>
            <a:endParaRPr sz="2000">
              <a:latin typeface="Roboto Cn"/>
              <a:cs typeface="Roboto C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3853" y="1849437"/>
            <a:ext cx="4172585" cy="971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50" b="1" spc="95" dirty="0">
                <a:solidFill>
                  <a:srgbClr val="262424"/>
                </a:solidFill>
                <a:latin typeface="Roboto Cn"/>
                <a:cs typeface="Roboto Cn"/>
              </a:rPr>
              <a:t>Дыхательные</a:t>
            </a:r>
            <a:r>
              <a:rPr sz="1650" b="1" spc="-60" dirty="0">
                <a:solidFill>
                  <a:srgbClr val="262424"/>
                </a:solidFill>
                <a:latin typeface="Roboto Cn"/>
                <a:cs typeface="Roboto Cn"/>
              </a:rPr>
              <a:t> </a:t>
            </a:r>
            <a:r>
              <a:rPr sz="1650" b="1" spc="150" dirty="0">
                <a:solidFill>
                  <a:srgbClr val="262424"/>
                </a:solidFill>
                <a:latin typeface="Roboto Cn"/>
                <a:cs typeface="Roboto Cn"/>
              </a:rPr>
              <a:t>упражнения</a:t>
            </a:r>
            <a:endParaRPr sz="1650">
              <a:latin typeface="Roboto Cn"/>
              <a:cs typeface="Roboto Cn"/>
            </a:endParaRPr>
          </a:p>
          <a:p>
            <a:pPr marL="12700" marR="5080" algn="ctr">
              <a:lnSpc>
                <a:spcPct val="138000"/>
              </a:lnSpc>
              <a:spcBef>
                <a:spcPts val="775"/>
              </a:spcBef>
            </a:pP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Медленные,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глубокие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вдохи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выдохи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помогают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снять </a:t>
            </a:r>
            <a:r>
              <a:rPr sz="1400" spc="-4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2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ж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05450" y="3462185"/>
            <a:ext cx="419100" cy="847725"/>
            <a:chOff x="5505450" y="3462185"/>
            <a:chExt cx="419100" cy="847725"/>
          </a:xfrm>
        </p:grpSpPr>
        <p:sp>
          <p:nvSpPr>
            <p:cNvPr id="10" name="object 10"/>
            <p:cNvSpPr/>
            <p:nvPr/>
          </p:nvSpPr>
          <p:spPr>
            <a:xfrm>
              <a:off x="5705475" y="3671735"/>
              <a:ext cx="19050" cy="638175"/>
            </a:xfrm>
            <a:custGeom>
              <a:avLst/>
              <a:gdLst/>
              <a:ahLst/>
              <a:cxnLst/>
              <a:rect l="l" t="t" r="r" b="b"/>
              <a:pathLst>
                <a:path w="19050" h="638175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628650"/>
                  </a:lnTo>
                  <a:lnTo>
                    <a:pt x="0" y="631278"/>
                  </a:lnTo>
                  <a:lnTo>
                    <a:pt x="927" y="633526"/>
                  </a:lnTo>
                  <a:lnTo>
                    <a:pt x="4648" y="637247"/>
                  </a:lnTo>
                  <a:lnTo>
                    <a:pt x="6896" y="638175"/>
                  </a:lnTo>
                  <a:lnTo>
                    <a:pt x="12153" y="638175"/>
                  </a:lnTo>
                  <a:lnTo>
                    <a:pt x="14401" y="637247"/>
                  </a:lnTo>
                  <a:lnTo>
                    <a:pt x="18122" y="633526"/>
                  </a:lnTo>
                  <a:lnTo>
                    <a:pt x="19050" y="631278"/>
                  </a:lnTo>
                  <a:lnTo>
                    <a:pt x="19050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D6B9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10212" y="3466947"/>
              <a:ext cx="409575" cy="400050"/>
            </a:xfrm>
            <a:custGeom>
              <a:avLst/>
              <a:gdLst/>
              <a:ahLst/>
              <a:cxnLst/>
              <a:rect l="l" t="t" r="r" b="b"/>
              <a:pathLst>
                <a:path w="409575" h="400050">
                  <a:moveTo>
                    <a:pt x="354457" y="0"/>
                  </a:moveTo>
                  <a:lnTo>
                    <a:pt x="55118" y="0"/>
                  </a:lnTo>
                  <a:lnTo>
                    <a:pt x="51282" y="381"/>
                  </a:lnTo>
                  <a:lnTo>
                    <a:pt x="14541" y="20027"/>
                  </a:lnTo>
                  <a:lnTo>
                    <a:pt x="0" y="55130"/>
                  </a:lnTo>
                  <a:lnTo>
                    <a:pt x="0" y="341058"/>
                  </a:lnTo>
                  <a:lnTo>
                    <a:pt x="0" y="344932"/>
                  </a:lnTo>
                  <a:lnTo>
                    <a:pt x="20015" y="385508"/>
                  </a:lnTo>
                  <a:lnTo>
                    <a:pt x="55118" y="400050"/>
                  </a:lnTo>
                  <a:lnTo>
                    <a:pt x="354457" y="400050"/>
                  </a:lnTo>
                  <a:lnTo>
                    <a:pt x="395033" y="380034"/>
                  </a:lnTo>
                  <a:lnTo>
                    <a:pt x="409575" y="344932"/>
                  </a:lnTo>
                  <a:lnTo>
                    <a:pt x="409575" y="55130"/>
                  </a:lnTo>
                  <a:lnTo>
                    <a:pt x="389559" y="14541"/>
                  </a:lnTo>
                  <a:lnTo>
                    <a:pt x="358292" y="381"/>
                  </a:lnTo>
                  <a:lnTo>
                    <a:pt x="354457" y="0"/>
                  </a:lnTo>
                  <a:close/>
                </a:path>
              </a:pathLst>
            </a:custGeom>
            <a:solidFill>
              <a:srgbClr val="F0D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10212" y="3466947"/>
              <a:ext cx="409575" cy="400050"/>
            </a:xfrm>
            <a:custGeom>
              <a:avLst/>
              <a:gdLst/>
              <a:ahLst/>
              <a:cxnLst/>
              <a:rect l="l" t="t" r="r" b="b"/>
              <a:pathLst>
                <a:path w="409575" h="400050">
                  <a:moveTo>
                    <a:pt x="0" y="341058"/>
                  </a:moveTo>
                  <a:lnTo>
                    <a:pt x="0" y="59004"/>
                  </a:lnTo>
                  <a:lnTo>
                    <a:pt x="0" y="55130"/>
                  </a:lnTo>
                  <a:lnTo>
                    <a:pt x="381" y="51282"/>
                  </a:lnTo>
                  <a:lnTo>
                    <a:pt x="1130" y="47485"/>
                  </a:lnTo>
                  <a:lnTo>
                    <a:pt x="1892" y="43688"/>
                  </a:lnTo>
                  <a:lnTo>
                    <a:pt x="3009" y="40005"/>
                  </a:lnTo>
                  <a:lnTo>
                    <a:pt x="4495" y="36423"/>
                  </a:lnTo>
                  <a:lnTo>
                    <a:pt x="5969" y="32842"/>
                  </a:lnTo>
                  <a:lnTo>
                    <a:pt x="7785" y="29438"/>
                  </a:lnTo>
                  <a:lnTo>
                    <a:pt x="9944" y="26225"/>
                  </a:lnTo>
                  <a:lnTo>
                    <a:pt x="12090" y="22999"/>
                  </a:lnTo>
                  <a:lnTo>
                    <a:pt x="14541" y="20027"/>
                  </a:lnTo>
                  <a:lnTo>
                    <a:pt x="17284" y="17284"/>
                  </a:lnTo>
                  <a:lnTo>
                    <a:pt x="20015" y="14541"/>
                  </a:lnTo>
                  <a:lnTo>
                    <a:pt x="36423" y="4495"/>
                  </a:lnTo>
                  <a:lnTo>
                    <a:pt x="39992" y="3009"/>
                  </a:lnTo>
                  <a:lnTo>
                    <a:pt x="43688" y="1892"/>
                  </a:lnTo>
                  <a:lnTo>
                    <a:pt x="47485" y="1130"/>
                  </a:lnTo>
                  <a:lnTo>
                    <a:pt x="51282" y="381"/>
                  </a:lnTo>
                  <a:lnTo>
                    <a:pt x="55118" y="0"/>
                  </a:lnTo>
                  <a:lnTo>
                    <a:pt x="58991" y="0"/>
                  </a:lnTo>
                  <a:lnTo>
                    <a:pt x="350583" y="0"/>
                  </a:lnTo>
                  <a:lnTo>
                    <a:pt x="354457" y="0"/>
                  </a:lnTo>
                  <a:lnTo>
                    <a:pt x="358292" y="381"/>
                  </a:lnTo>
                  <a:lnTo>
                    <a:pt x="362089" y="1130"/>
                  </a:lnTo>
                  <a:lnTo>
                    <a:pt x="365887" y="1892"/>
                  </a:lnTo>
                  <a:lnTo>
                    <a:pt x="369570" y="3009"/>
                  </a:lnTo>
                  <a:lnTo>
                    <a:pt x="373151" y="4495"/>
                  </a:lnTo>
                  <a:lnTo>
                    <a:pt x="376732" y="5981"/>
                  </a:lnTo>
                  <a:lnTo>
                    <a:pt x="392290" y="17284"/>
                  </a:lnTo>
                  <a:lnTo>
                    <a:pt x="395033" y="20027"/>
                  </a:lnTo>
                  <a:lnTo>
                    <a:pt x="397484" y="22999"/>
                  </a:lnTo>
                  <a:lnTo>
                    <a:pt x="399630" y="26225"/>
                  </a:lnTo>
                  <a:lnTo>
                    <a:pt x="401789" y="29438"/>
                  </a:lnTo>
                  <a:lnTo>
                    <a:pt x="403606" y="32842"/>
                  </a:lnTo>
                  <a:lnTo>
                    <a:pt x="405079" y="36423"/>
                  </a:lnTo>
                  <a:lnTo>
                    <a:pt x="406565" y="40005"/>
                  </a:lnTo>
                  <a:lnTo>
                    <a:pt x="407682" y="43688"/>
                  </a:lnTo>
                  <a:lnTo>
                    <a:pt x="408444" y="47485"/>
                  </a:lnTo>
                  <a:lnTo>
                    <a:pt x="409194" y="51282"/>
                  </a:lnTo>
                  <a:lnTo>
                    <a:pt x="409575" y="55130"/>
                  </a:lnTo>
                  <a:lnTo>
                    <a:pt x="409575" y="59004"/>
                  </a:lnTo>
                  <a:lnTo>
                    <a:pt x="409575" y="341058"/>
                  </a:lnTo>
                  <a:lnTo>
                    <a:pt x="409575" y="344932"/>
                  </a:lnTo>
                  <a:lnTo>
                    <a:pt x="409194" y="348767"/>
                  </a:lnTo>
                  <a:lnTo>
                    <a:pt x="408444" y="352564"/>
                  </a:lnTo>
                  <a:lnTo>
                    <a:pt x="407682" y="356362"/>
                  </a:lnTo>
                  <a:lnTo>
                    <a:pt x="406565" y="360057"/>
                  </a:lnTo>
                  <a:lnTo>
                    <a:pt x="405079" y="363639"/>
                  </a:lnTo>
                  <a:lnTo>
                    <a:pt x="403606" y="367207"/>
                  </a:lnTo>
                  <a:lnTo>
                    <a:pt x="401789" y="370611"/>
                  </a:lnTo>
                  <a:lnTo>
                    <a:pt x="399630" y="373837"/>
                  </a:lnTo>
                  <a:lnTo>
                    <a:pt x="397484" y="377050"/>
                  </a:lnTo>
                  <a:lnTo>
                    <a:pt x="383362" y="390105"/>
                  </a:lnTo>
                  <a:lnTo>
                    <a:pt x="380136" y="392264"/>
                  </a:lnTo>
                  <a:lnTo>
                    <a:pt x="376732" y="394081"/>
                  </a:lnTo>
                  <a:lnTo>
                    <a:pt x="373151" y="395554"/>
                  </a:lnTo>
                  <a:lnTo>
                    <a:pt x="369570" y="397040"/>
                  </a:lnTo>
                  <a:lnTo>
                    <a:pt x="365887" y="398170"/>
                  </a:lnTo>
                  <a:lnTo>
                    <a:pt x="362089" y="398919"/>
                  </a:lnTo>
                  <a:lnTo>
                    <a:pt x="358292" y="399669"/>
                  </a:lnTo>
                  <a:lnTo>
                    <a:pt x="354457" y="400050"/>
                  </a:lnTo>
                  <a:lnTo>
                    <a:pt x="350583" y="400050"/>
                  </a:lnTo>
                  <a:lnTo>
                    <a:pt x="58991" y="400050"/>
                  </a:lnTo>
                  <a:lnTo>
                    <a:pt x="55118" y="400050"/>
                  </a:lnTo>
                  <a:lnTo>
                    <a:pt x="51282" y="399669"/>
                  </a:lnTo>
                  <a:lnTo>
                    <a:pt x="47485" y="398919"/>
                  </a:lnTo>
                  <a:lnTo>
                    <a:pt x="43688" y="398170"/>
                  </a:lnTo>
                  <a:lnTo>
                    <a:pt x="39992" y="397040"/>
                  </a:lnTo>
                  <a:lnTo>
                    <a:pt x="36423" y="395554"/>
                  </a:lnTo>
                  <a:lnTo>
                    <a:pt x="32842" y="394081"/>
                  </a:lnTo>
                  <a:lnTo>
                    <a:pt x="9944" y="373837"/>
                  </a:lnTo>
                  <a:lnTo>
                    <a:pt x="7785" y="370611"/>
                  </a:lnTo>
                  <a:lnTo>
                    <a:pt x="5969" y="367207"/>
                  </a:lnTo>
                  <a:lnTo>
                    <a:pt x="4495" y="363639"/>
                  </a:lnTo>
                  <a:lnTo>
                    <a:pt x="3009" y="360057"/>
                  </a:lnTo>
                  <a:lnTo>
                    <a:pt x="1892" y="356362"/>
                  </a:lnTo>
                  <a:lnTo>
                    <a:pt x="1130" y="352564"/>
                  </a:lnTo>
                  <a:lnTo>
                    <a:pt x="381" y="348767"/>
                  </a:lnTo>
                  <a:lnTo>
                    <a:pt x="0" y="344932"/>
                  </a:lnTo>
                  <a:lnTo>
                    <a:pt x="0" y="341058"/>
                  </a:lnTo>
                  <a:close/>
                </a:path>
              </a:pathLst>
            </a:custGeom>
            <a:ln w="9525">
              <a:solidFill>
                <a:srgbClr val="D6B9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638012" y="3468534"/>
            <a:ext cx="1593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262424"/>
                </a:solidFill>
                <a:latin typeface="Roboto Cn"/>
                <a:cs typeface="Roboto Cn"/>
              </a:rPr>
              <a:t>2</a:t>
            </a:r>
            <a:endParaRPr sz="2000">
              <a:latin typeface="Roboto Cn"/>
              <a:cs typeface="Roboto C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40900" y="4449758"/>
            <a:ext cx="3951604" cy="971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5"/>
              </a:spcBef>
            </a:pPr>
            <a:r>
              <a:rPr sz="1650" b="1" spc="110" dirty="0">
                <a:solidFill>
                  <a:srgbClr val="262424"/>
                </a:solidFill>
                <a:latin typeface="Roboto Cn"/>
                <a:cs typeface="Roboto Cn"/>
              </a:rPr>
              <a:t>Визуализация</a:t>
            </a:r>
            <a:endParaRPr sz="1650">
              <a:latin typeface="Roboto Cn"/>
              <a:cs typeface="Roboto Cn"/>
            </a:endParaRPr>
          </a:p>
          <a:p>
            <a:pPr marL="12700" marR="5080" algn="ctr">
              <a:lnSpc>
                <a:spcPct val="138000"/>
              </a:lnSpc>
              <a:spcBef>
                <a:spcPts val="775"/>
              </a:spcBef>
            </a:pP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Представление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приятных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образов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сцен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помогает </a:t>
            </a:r>
            <a:r>
              <a:rPr sz="1400" spc="-4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ж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х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й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896225" y="3033864"/>
            <a:ext cx="409575" cy="838200"/>
            <a:chOff x="7896225" y="3033864"/>
            <a:chExt cx="409575" cy="838200"/>
          </a:xfrm>
        </p:grpSpPr>
        <p:sp>
          <p:nvSpPr>
            <p:cNvPr id="16" name="object 16"/>
            <p:cNvSpPr/>
            <p:nvPr/>
          </p:nvSpPr>
          <p:spPr>
            <a:xfrm>
              <a:off x="8096250" y="3033864"/>
              <a:ext cx="19050" cy="638175"/>
            </a:xfrm>
            <a:custGeom>
              <a:avLst/>
              <a:gdLst/>
              <a:ahLst/>
              <a:cxnLst/>
              <a:rect l="l" t="t" r="r" b="b"/>
              <a:pathLst>
                <a:path w="19050" h="638175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83"/>
                  </a:lnTo>
                  <a:lnTo>
                    <a:pt x="0" y="628650"/>
                  </a:lnTo>
                  <a:lnTo>
                    <a:pt x="0" y="631278"/>
                  </a:lnTo>
                  <a:lnTo>
                    <a:pt x="927" y="633514"/>
                  </a:lnTo>
                  <a:lnTo>
                    <a:pt x="4648" y="637235"/>
                  </a:lnTo>
                  <a:lnTo>
                    <a:pt x="6896" y="638175"/>
                  </a:lnTo>
                  <a:lnTo>
                    <a:pt x="12153" y="638175"/>
                  </a:lnTo>
                  <a:lnTo>
                    <a:pt x="14401" y="637235"/>
                  </a:lnTo>
                  <a:lnTo>
                    <a:pt x="18122" y="633514"/>
                  </a:lnTo>
                  <a:lnTo>
                    <a:pt x="19050" y="631278"/>
                  </a:lnTo>
                  <a:lnTo>
                    <a:pt x="19050" y="6883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D6B9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00987" y="3467252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44932" y="0"/>
                  </a:moveTo>
                  <a:lnTo>
                    <a:pt x="55118" y="0"/>
                  </a:lnTo>
                  <a:lnTo>
                    <a:pt x="51282" y="368"/>
                  </a:lnTo>
                  <a:lnTo>
                    <a:pt x="14541" y="20015"/>
                  </a:lnTo>
                  <a:lnTo>
                    <a:pt x="0" y="55118"/>
                  </a:lnTo>
                  <a:lnTo>
                    <a:pt x="0" y="341045"/>
                  </a:lnTo>
                  <a:lnTo>
                    <a:pt x="0" y="344919"/>
                  </a:lnTo>
                  <a:lnTo>
                    <a:pt x="20015" y="385508"/>
                  </a:lnTo>
                  <a:lnTo>
                    <a:pt x="55118" y="400050"/>
                  </a:lnTo>
                  <a:lnTo>
                    <a:pt x="344932" y="400050"/>
                  </a:lnTo>
                  <a:lnTo>
                    <a:pt x="385508" y="380022"/>
                  </a:lnTo>
                  <a:lnTo>
                    <a:pt x="400050" y="344919"/>
                  </a:lnTo>
                  <a:lnTo>
                    <a:pt x="400050" y="55118"/>
                  </a:lnTo>
                  <a:lnTo>
                    <a:pt x="380034" y="14541"/>
                  </a:lnTo>
                  <a:lnTo>
                    <a:pt x="348767" y="368"/>
                  </a:lnTo>
                  <a:lnTo>
                    <a:pt x="344932" y="0"/>
                  </a:lnTo>
                  <a:close/>
                </a:path>
              </a:pathLst>
            </a:custGeom>
            <a:solidFill>
              <a:srgbClr val="F0D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900987" y="3467252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41045"/>
                  </a:moveTo>
                  <a:lnTo>
                    <a:pt x="0" y="58991"/>
                  </a:lnTo>
                  <a:lnTo>
                    <a:pt x="0" y="55118"/>
                  </a:lnTo>
                  <a:lnTo>
                    <a:pt x="381" y="51282"/>
                  </a:lnTo>
                  <a:lnTo>
                    <a:pt x="1130" y="47485"/>
                  </a:lnTo>
                  <a:lnTo>
                    <a:pt x="1892" y="43688"/>
                  </a:lnTo>
                  <a:lnTo>
                    <a:pt x="3009" y="39992"/>
                  </a:lnTo>
                  <a:lnTo>
                    <a:pt x="4495" y="36410"/>
                  </a:lnTo>
                  <a:lnTo>
                    <a:pt x="5969" y="32829"/>
                  </a:lnTo>
                  <a:lnTo>
                    <a:pt x="7785" y="29438"/>
                  </a:lnTo>
                  <a:lnTo>
                    <a:pt x="9944" y="26212"/>
                  </a:lnTo>
                  <a:lnTo>
                    <a:pt x="12090" y="22999"/>
                  </a:lnTo>
                  <a:lnTo>
                    <a:pt x="14541" y="20015"/>
                  </a:lnTo>
                  <a:lnTo>
                    <a:pt x="17284" y="17272"/>
                  </a:lnTo>
                  <a:lnTo>
                    <a:pt x="20015" y="14541"/>
                  </a:lnTo>
                  <a:lnTo>
                    <a:pt x="22999" y="12090"/>
                  </a:lnTo>
                  <a:lnTo>
                    <a:pt x="26212" y="9944"/>
                  </a:lnTo>
                  <a:lnTo>
                    <a:pt x="29438" y="7785"/>
                  </a:lnTo>
                  <a:lnTo>
                    <a:pt x="47485" y="1130"/>
                  </a:lnTo>
                  <a:lnTo>
                    <a:pt x="51282" y="368"/>
                  </a:lnTo>
                  <a:lnTo>
                    <a:pt x="55118" y="0"/>
                  </a:lnTo>
                  <a:lnTo>
                    <a:pt x="58991" y="0"/>
                  </a:lnTo>
                  <a:lnTo>
                    <a:pt x="341058" y="0"/>
                  </a:lnTo>
                  <a:lnTo>
                    <a:pt x="344932" y="0"/>
                  </a:lnTo>
                  <a:lnTo>
                    <a:pt x="348767" y="368"/>
                  </a:lnTo>
                  <a:lnTo>
                    <a:pt x="352564" y="1130"/>
                  </a:lnTo>
                  <a:lnTo>
                    <a:pt x="356362" y="1879"/>
                  </a:lnTo>
                  <a:lnTo>
                    <a:pt x="373837" y="9944"/>
                  </a:lnTo>
                  <a:lnTo>
                    <a:pt x="377050" y="12090"/>
                  </a:lnTo>
                  <a:lnTo>
                    <a:pt x="380034" y="14541"/>
                  </a:lnTo>
                  <a:lnTo>
                    <a:pt x="382765" y="17272"/>
                  </a:lnTo>
                  <a:lnTo>
                    <a:pt x="385508" y="20015"/>
                  </a:lnTo>
                  <a:lnTo>
                    <a:pt x="387959" y="22999"/>
                  </a:lnTo>
                  <a:lnTo>
                    <a:pt x="390105" y="26212"/>
                  </a:lnTo>
                  <a:lnTo>
                    <a:pt x="392264" y="29438"/>
                  </a:lnTo>
                  <a:lnTo>
                    <a:pt x="394081" y="32829"/>
                  </a:lnTo>
                  <a:lnTo>
                    <a:pt x="395554" y="36410"/>
                  </a:lnTo>
                  <a:lnTo>
                    <a:pt x="397040" y="39992"/>
                  </a:lnTo>
                  <a:lnTo>
                    <a:pt x="398157" y="43688"/>
                  </a:lnTo>
                  <a:lnTo>
                    <a:pt x="398919" y="47485"/>
                  </a:lnTo>
                  <a:lnTo>
                    <a:pt x="399669" y="51282"/>
                  </a:lnTo>
                  <a:lnTo>
                    <a:pt x="400050" y="55118"/>
                  </a:lnTo>
                  <a:lnTo>
                    <a:pt x="400050" y="58991"/>
                  </a:lnTo>
                  <a:lnTo>
                    <a:pt x="400050" y="341045"/>
                  </a:lnTo>
                  <a:lnTo>
                    <a:pt x="400050" y="344919"/>
                  </a:lnTo>
                  <a:lnTo>
                    <a:pt x="399669" y="348767"/>
                  </a:lnTo>
                  <a:lnTo>
                    <a:pt x="398919" y="352564"/>
                  </a:lnTo>
                  <a:lnTo>
                    <a:pt x="398157" y="356362"/>
                  </a:lnTo>
                  <a:lnTo>
                    <a:pt x="397040" y="360045"/>
                  </a:lnTo>
                  <a:lnTo>
                    <a:pt x="395554" y="363626"/>
                  </a:lnTo>
                  <a:lnTo>
                    <a:pt x="394081" y="367207"/>
                  </a:lnTo>
                  <a:lnTo>
                    <a:pt x="392264" y="370598"/>
                  </a:lnTo>
                  <a:lnTo>
                    <a:pt x="390105" y="373824"/>
                  </a:lnTo>
                  <a:lnTo>
                    <a:pt x="387959" y="377050"/>
                  </a:lnTo>
                  <a:lnTo>
                    <a:pt x="385508" y="380022"/>
                  </a:lnTo>
                  <a:lnTo>
                    <a:pt x="382765" y="382765"/>
                  </a:lnTo>
                  <a:lnTo>
                    <a:pt x="380034" y="385508"/>
                  </a:lnTo>
                  <a:lnTo>
                    <a:pt x="352564" y="398907"/>
                  </a:lnTo>
                  <a:lnTo>
                    <a:pt x="348767" y="399669"/>
                  </a:lnTo>
                  <a:lnTo>
                    <a:pt x="344932" y="400050"/>
                  </a:lnTo>
                  <a:lnTo>
                    <a:pt x="341058" y="400050"/>
                  </a:lnTo>
                  <a:lnTo>
                    <a:pt x="58991" y="400050"/>
                  </a:lnTo>
                  <a:lnTo>
                    <a:pt x="55118" y="400050"/>
                  </a:lnTo>
                  <a:lnTo>
                    <a:pt x="51282" y="399669"/>
                  </a:lnTo>
                  <a:lnTo>
                    <a:pt x="47485" y="398907"/>
                  </a:lnTo>
                  <a:lnTo>
                    <a:pt x="43688" y="398157"/>
                  </a:lnTo>
                  <a:lnTo>
                    <a:pt x="39992" y="397040"/>
                  </a:lnTo>
                  <a:lnTo>
                    <a:pt x="36423" y="395554"/>
                  </a:lnTo>
                  <a:lnTo>
                    <a:pt x="32842" y="394068"/>
                  </a:lnTo>
                  <a:lnTo>
                    <a:pt x="17284" y="382765"/>
                  </a:lnTo>
                  <a:lnTo>
                    <a:pt x="14541" y="380022"/>
                  </a:lnTo>
                  <a:lnTo>
                    <a:pt x="12090" y="377050"/>
                  </a:lnTo>
                  <a:lnTo>
                    <a:pt x="9944" y="373824"/>
                  </a:lnTo>
                  <a:lnTo>
                    <a:pt x="7785" y="370598"/>
                  </a:lnTo>
                  <a:lnTo>
                    <a:pt x="5969" y="367207"/>
                  </a:lnTo>
                  <a:lnTo>
                    <a:pt x="4495" y="363626"/>
                  </a:lnTo>
                  <a:lnTo>
                    <a:pt x="3009" y="360045"/>
                  </a:lnTo>
                  <a:lnTo>
                    <a:pt x="1892" y="356362"/>
                  </a:lnTo>
                  <a:lnTo>
                    <a:pt x="1130" y="352564"/>
                  </a:lnTo>
                  <a:lnTo>
                    <a:pt x="381" y="348767"/>
                  </a:lnTo>
                  <a:lnTo>
                    <a:pt x="0" y="344919"/>
                  </a:lnTo>
                  <a:lnTo>
                    <a:pt x="0" y="341045"/>
                  </a:lnTo>
                  <a:close/>
                </a:path>
              </a:pathLst>
            </a:custGeom>
            <a:ln w="9525">
              <a:solidFill>
                <a:srgbClr val="D6B9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024914" y="3468839"/>
            <a:ext cx="1593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262424"/>
                </a:solidFill>
                <a:latin typeface="Roboto Cn"/>
                <a:cs typeface="Roboto Cn"/>
              </a:rPr>
              <a:t>3</a:t>
            </a:r>
            <a:endParaRPr sz="2000">
              <a:latin typeface="Roboto Cn"/>
              <a:cs typeface="Roboto C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9197" y="1849437"/>
            <a:ext cx="4089400" cy="971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650" b="1" spc="125" dirty="0">
                <a:solidFill>
                  <a:srgbClr val="262424"/>
                </a:solidFill>
                <a:latin typeface="Roboto Cn"/>
                <a:cs typeface="Roboto Cn"/>
              </a:rPr>
              <a:t>Прогрессивная</a:t>
            </a:r>
            <a:r>
              <a:rPr sz="1650" b="1" spc="-65" dirty="0">
                <a:solidFill>
                  <a:srgbClr val="262424"/>
                </a:solidFill>
                <a:latin typeface="Roboto Cn"/>
                <a:cs typeface="Roboto Cn"/>
              </a:rPr>
              <a:t> </a:t>
            </a:r>
            <a:r>
              <a:rPr sz="1650" b="1" spc="120" dirty="0">
                <a:solidFill>
                  <a:srgbClr val="262424"/>
                </a:solidFill>
                <a:latin typeface="Roboto Cn"/>
                <a:cs typeface="Roboto Cn"/>
              </a:rPr>
              <a:t>мышечная</a:t>
            </a:r>
            <a:r>
              <a:rPr sz="1650" b="1" spc="-60" dirty="0">
                <a:solidFill>
                  <a:srgbClr val="262424"/>
                </a:solidFill>
                <a:latin typeface="Roboto Cn"/>
                <a:cs typeface="Roboto Cn"/>
              </a:rPr>
              <a:t> </a:t>
            </a:r>
            <a:r>
              <a:rPr sz="1650" b="1" spc="110" dirty="0">
                <a:solidFill>
                  <a:srgbClr val="262424"/>
                </a:solidFill>
                <a:latin typeface="Roboto Cn"/>
                <a:cs typeface="Roboto Cn"/>
              </a:rPr>
              <a:t>релаксация</a:t>
            </a:r>
            <a:endParaRPr sz="1650">
              <a:latin typeface="Roboto Cn"/>
              <a:cs typeface="Roboto Cn"/>
            </a:endParaRPr>
          </a:p>
          <a:p>
            <a:pPr marL="12700" marR="5080" algn="ctr">
              <a:lnSpc>
                <a:spcPct val="138000"/>
              </a:lnSpc>
              <a:spcBef>
                <a:spcPts val="775"/>
              </a:spcBef>
            </a:pP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Напряжение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расслабление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различных</a:t>
            </a:r>
            <a:r>
              <a:rPr sz="1400" spc="-25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групп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мышц </a:t>
            </a:r>
            <a:r>
              <a:rPr sz="1400" spc="-4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помогает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снять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физическое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напряжение.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253"/>
            <a:ext cx="4286250" cy="67434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1128" y="454025"/>
            <a:ext cx="4951095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-275" dirty="0"/>
              <a:t>Р</a:t>
            </a:r>
            <a:r>
              <a:rPr spc="-340" dirty="0"/>
              <a:t>а</a:t>
            </a:r>
            <a:r>
              <a:rPr spc="-295" dirty="0"/>
              <a:t>б</a:t>
            </a:r>
            <a:r>
              <a:rPr spc="-260" dirty="0"/>
              <a:t>о</a:t>
            </a:r>
            <a:r>
              <a:rPr spc="-10" dirty="0"/>
              <a:t>т</a:t>
            </a:r>
            <a:r>
              <a:rPr spc="-254" dirty="0"/>
              <a:t>а</a:t>
            </a:r>
            <a:r>
              <a:rPr spc="-365" dirty="0"/>
              <a:t> </a:t>
            </a:r>
            <a:r>
              <a:rPr spc="-80" dirty="0"/>
              <a:t>с</a:t>
            </a:r>
            <a:r>
              <a:rPr spc="-365" dirty="0"/>
              <a:t> </a:t>
            </a:r>
            <a:r>
              <a:rPr spc="-155" dirty="0"/>
              <a:t>р</a:t>
            </a:r>
            <a:r>
              <a:rPr spc="-325" dirty="0"/>
              <a:t>о</a:t>
            </a:r>
            <a:r>
              <a:rPr spc="-240" dirty="0"/>
              <a:t>д</a:t>
            </a:r>
            <a:r>
              <a:rPr spc="-95" dirty="0"/>
              <a:t>и</a:t>
            </a:r>
            <a:r>
              <a:rPr spc="15" dirty="0"/>
              <a:t>т</a:t>
            </a:r>
            <a:r>
              <a:rPr spc="-390" dirty="0"/>
              <a:t>е</a:t>
            </a:r>
            <a:r>
              <a:rPr spc="-280" dirty="0"/>
              <a:t>л</a:t>
            </a:r>
            <a:r>
              <a:rPr spc="-254" dirty="0"/>
              <a:t>ь</a:t>
            </a:r>
            <a:r>
              <a:rPr spc="-165" dirty="0"/>
              <a:t>с</a:t>
            </a:r>
            <a:r>
              <a:rPr spc="-170" dirty="0"/>
              <a:t>к</a:t>
            </a:r>
            <a:r>
              <a:rPr spc="-60" dirty="0"/>
              <a:t>и</a:t>
            </a:r>
            <a:r>
              <a:rPr spc="-105" dirty="0"/>
              <a:t>м</a:t>
            </a:r>
            <a:r>
              <a:rPr spc="5" dirty="0"/>
              <a:t>и  </a:t>
            </a:r>
            <a:r>
              <a:rPr spc="-175" dirty="0"/>
              <a:t>с</a:t>
            </a:r>
            <a:r>
              <a:rPr spc="15" dirty="0"/>
              <a:t>т</a:t>
            </a:r>
            <a:r>
              <a:rPr spc="-185" dirty="0"/>
              <a:t>р</a:t>
            </a:r>
            <a:r>
              <a:rPr spc="-325" dirty="0"/>
              <a:t>а</a:t>
            </a:r>
            <a:r>
              <a:rPr spc="-305" dirty="0"/>
              <a:t>х</a:t>
            </a:r>
            <a:r>
              <a:rPr spc="-340" dirty="0"/>
              <a:t>а</a:t>
            </a:r>
            <a:r>
              <a:rPr spc="-105" dirty="0"/>
              <a:t>м</a:t>
            </a:r>
            <a:r>
              <a:rPr spc="10" dirty="0"/>
              <a:t>и</a:t>
            </a:r>
            <a:r>
              <a:rPr spc="-365" dirty="0"/>
              <a:t> </a:t>
            </a:r>
            <a:r>
              <a:rPr spc="10" dirty="0"/>
              <a:t>и</a:t>
            </a:r>
            <a:r>
              <a:rPr spc="-365" dirty="0"/>
              <a:t> </a:t>
            </a:r>
            <a:r>
              <a:rPr spc="-315" dirty="0"/>
              <a:t>у</a:t>
            </a:r>
            <a:r>
              <a:rPr spc="-175" dirty="0"/>
              <a:t>с</a:t>
            </a:r>
            <a:r>
              <a:rPr spc="-10" dirty="0"/>
              <a:t>т</a:t>
            </a:r>
            <a:r>
              <a:rPr spc="-340" dirty="0"/>
              <a:t>а</a:t>
            </a:r>
            <a:r>
              <a:rPr spc="-110" dirty="0"/>
              <a:t>н</a:t>
            </a:r>
            <a:r>
              <a:rPr spc="-260" dirty="0"/>
              <a:t>о</a:t>
            </a:r>
            <a:r>
              <a:rPr spc="-315" dirty="0"/>
              <a:t>в</a:t>
            </a:r>
            <a:r>
              <a:rPr spc="-195" dirty="0"/>
              <a:t>к</a:t>
            </a:r>
            <a:r>
              <a:rPr spc="-340" dirty="0"/>
              <a:t>а</a:t>
            </a:r>
            <a:r>
              <a:rPr spc="-105" dirty="0"/>
              <a:t>м</a:t>
            </a:r>
            <a:r>
              <a:rPr spc="10" dirty="0"/>
              <a:t>и</a:t>
            </a:r>
            <a:endParaRPr spc="10" dirty="0"/>
          </a:p>
        </p:txBody>
      </p:sp>
      <p:grpSp>
        <p:nvGrpSpPr>
          <p:cNvPr id="4" name="object 4"/>
          <p:cNvGrpSpPr/>
          <p:nvPr/>
        </p:nvGrpSpPr>
        <p:grpSpPr>
          <a:xfrm>
            <a:off x="4924425" y="1847849"/>
            <a:ext cx="5867400" cy="1343025"/>
            <a:chOff x="4924425" y="1847849"/>
            <a:chExt cx="5867400" cy="1343025"/>
          </a:xfrm>
        </p:grpSpPr>
        <p:sp>
          <p:nvSpPr>
            <p:cNvPr id="5" name="object 5"/>
            <p:cNvSpPr/>
            <p:nvPr/>
          </p:nvSpPr>
          <p:spPr>
            <a:xfrm>
              <a:off x="4929187" y="1852612"/>
              <a:ext cx="5857875" cy="1333500"/>
            </a:xfrm>
            <a:custGeom>
              <a:avLst/>
              <a:gdLst/>
              <a:ahLst/>
              <a:cxnLst/>
              <a:rect l="l" t="t" r="r" b="b"/>
              <a:pathLst>
                <a:path w="5857875" h="1333500">
                  <a:moveTo>
                    <a:pt x="5802757" y="0"/>
                  </a:moveTo>
                  <a:lnTo>
                    <a:pt x="55118" y="0"/>
                  </a:lnTo>
                  <a:lnTo>
                    <a:pt x="51282" y="381"/>
                  </a:lnTo>
                  <a:lnTo>
                    <a:pt x="14541" y="20015"/>
                  </a:lnTo>
                  <a:lnTo>
                    <a:pt x="0" y="55118"/>
                  </a:lnTo>
                  <a:lnTo>
                    <a:pt x="0" y="1274508"/>
                  </a:lnTo>
                  <a:lnTo>
                    <a:pt x="0" y="1278369"/>
                  </a:lnTo>
                  <a:lnTo>
                    <a:pt x="20015" y="1318958"/>
                  </a:lnTo>
                  <a:lnTo>
                    <a:pt x="55118" y="1333500"/>
                  </a:lnTo>
                  <a:lnTo>
                    <a:pt x="5802757" y="1333500"/>
                  </a:lnTo>
                  <a:lnTo>
                    <a:pt x="5843333" y="1313484"/>
                  </a:lnTo>
                  <a:lnTo>
                    <a:pt x="5857875" y="1278369"/>
                  </a:lnTo>
                  <a:lnTo>
                    <a:pt x="5857875" y="55118"/>
                  </a:lnTo>
                  <a:lnTo>
                    <a:pt x="5837859" y="14541"/>
                  </a:lnTo>
                  <a:lnTo>
                    <a:pt x="5806592" y="381"/>
                  </a:lnTo>
                  <a:lnTo>
                    <a:pt x="5802757" y="0"/>
                  </a:lnTo>
                  <a:close/>
                </a:path>
              </a:pathLst>
            </a:custGeom>
            <a:solidFill>
              <a:srgbClr val="F0D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29187" y="1852612"/>
              <a:ext cx="5857875" cy="1333500"/>
            </a:xfrm>
            <a:custGeom>
              <a:avLst/>
              <a:gdLst/>
              <a:ahLst/>
              <a:cxnLst/>
              <a:rect l="l" t="t" r="r" b="b"/>
              <a:pathLst>
                <a:path w="5857875" h="1333500">
                  <a:moveTo>
                    <a:pt x="0" y="1274508"/>
                  </a:moveTo>
                  <a:lnTo>
                    <a:pt x="0" y="58991"/>
                  </a:lnTo>
                  <a:lnTo>
                    <a:pt x="0" y="55118"/>
                  </a:lnTo>
                  <a:lnTo>
                    <a:pt x="381" y="51282"/>
                  </a:lnTo>
                  <a:lnTo>
                    <a:pt x="1130" y="47485"/>
                  </a:lnTo>
                  <a:lnTo>
                    <a:pt x="1892" y="43688"/>
                  </a:lnTo>
                  <a:lnTo>
                    <a:pt x="3009" y="39992"/>
                  </a:lnTo>
                  <a:lnTo>
                    <a:pt x="4495" y="36423"/>
                  </a:lnTo>
                  <a:lnTo>
                    <a:pt x="5969" y="32842"/>
                  </a:lnTo>
                  <a:lnTo>
                    <a:pt x="7785" y="29438"/>
                  </a:lnTo>
                  <a:lnTo>
                    <a:pt x="9944" y="26225"/>
                  </a:lnTo>
                  <a:lnTo>
                    <a:pt x="12090" y="22999"/>
                  </a:lnTo>
                  <a:lnTo>
                    <a:pt x="14541" y="20015"/>
                  </a:lnTo>
                  <a:lnTo>
                    <a:pt x="17284" y="17284"/>
                  </a:lnTo>
                  <a:lnTo>
                    <a:pt x="20015" y="14541"/>
                  </a:lnTo>
                  <a:lnTo>
                    <a:pt x="22999" y="12090"/>
                  </a:lnTo>
                  <a:lnTo>
                    <a:pt x="26212" y="9944"/>
                  </a:lnTo>
                  <a:lnTo>
                    <a:pt x="29438" y="7785"/>
                  </a:lnTo>
                  <a:lnTo>
                    <a:pt x="32842" y="5969"/>
                  </a:lnTo>
                  <a:lnTo>
                    <a:pt x="36423" y="4495"/>
                  </a:lnTo>
                  <a:lnTo>
                    <a:pt x="39992" y="3009"/>
                  </a:lnTo>
                  <a:lnTo>
                    <a:pt x="43688" y="1892"/>
                  </a:lnTo>
                  <a:lnTo>
                    <a:pt x="47485" y="1130"/>
                  </a:lnTo>
                  <a:lnTo>
                    <a:pt x="51282" y="381"/>
                  </a:lnTo>
                  <a:lnTo>
                    <a:pt x="55118" y="0"/>
                  </a:lnTo>
                  <a:lnTo>
                    <a:pt x="58991" y="0"/>
                  </a:lnTo>
                  <a:lnTo>
                    <a:pt x="5798883" y="0"/>
                  </a:lnTo>
                  <a:lnTo>
                    <a:pt x="5802757" y="0"/>
                  </a:lnTo>
                  <a:lnTo>
                    <a:pt x="5806592" y="381"/>
                  </a:lnTo>
                  <a:lnTo>
                    <a:pt x="5810389" y="1130"/>
                  </a:lnTo>
                  <a:lnTo>
                    <a:pt x="5814187" y="1892"/>
                  </a:lnTo>
                  <a:lnTo>
                    <a:pt x="5817870" y="3009"/>
                  </a:lnTo>
                  <a:lnTo>
                    <a:pt x="5821451" y="4495"/>
                  </a:lnTo>
                  <a:lnTo>
                    <a:pt x="5825032" y="5969"/>
                  </a:lnTo>
                  <a:lnTo>
                    <a:pt x="5828436" y="7785"/>
                  </a:lnTo>
                  <a:lnTo>
                    <a:pt x="5831662" y="9944"/>
                  </a:lnTo>
                  <a:lnTo>
                    <a:pt x="5834875" y="12090"/>
                  </a:lnTo>
                  <a:lnTo>
                    <a:pt x="5837859" y="14541"/>
                  </a:lnTo>
                  <a:lnTo>
                    <a:pt x="5840590" y="17284"/>
                  </a:lnTo>
                  <a:lnTo>
                    <a:pt x="5843333" y="20015"/>
                  </a:lnTo>
                  <a:lnTo>
                    <a:pt x="5845784" y="22999"/>
                  </a:lnTo>
                  <a:lnTo>
                    <a:pt x="5847930" y="26225"/>
                  </a:lnTo>
                  <a:lnTo>
                    <a:pt x="5850077" y="29438"/>
                  </a:lnTo>
                  <a:lnTo>
                    <a:pt x="5851906" y="32842"/>
                  </a:lnTo>
                  <a:lnTo>
                    <a:pt x="5853379" y="36423"/>
                  </a:lnTo>
                  <a:lnTo>
                    <a:pt x="5854865" y="39992"/>
                  </a:lnTo>
                  <a:lnTo>
                    <a:pt x="5855982" y="43688"/>
                  </a:lnTo>
                  <a:lnTo>
                    <a:pt x="5856744" y="47485"/>
                  </a:lnTo>
                  <a:lnTo>
                    <a:pt x="5857494" y="51282"/>
                  </a:lnTo>
                  <a:lnTo>
                    <a:pt x="5857875" y="55118"/>
                  </a:lnTo>
                  <a:lnTo>
                    <a:pt x="5857875" y="58991"/>
                  </a:lnTo>
                  <a:lnTo>
                    <a:pt x="5857875" y="1274508"/>
                  </a:lnTo>
                  <a:lnTo>
                    <a:pt x="5857875" y="1278369"/>
                  </a:lnTo>
                  <a:lnTo>
                    <a:pt x="5857494" y="1282217"/>
                  </a:lnTo>
                  <a:lnTo>
                    <a:pt x="5856744" y="1286014"/>
                  </a:lnTo>
                  <a:lnTo>
                    <a:pt x="5855982" y="1289812"/>
                  </a:lnTo>
                  <a:lnTo>
                    <a:pt x="5854865" y="1293495"/>
                  </a:lnTo>
                  <a:lnTo>
                    <a:pt x="5853379" y="1297076"/>
                  </a:lnTo>
                  <a:lnTo>
                    <a:pt x="5851906" y="1300657"/>
                  </a:lnTo>
                  <a:lnTo>
                    <a:pt x="5850077" y="1304061"/>
                  </a:lnTo>
                  <a:lnTo>
                    <a:pt x="5847930" y="1307274"/>
                  </a:lnTo>
                  <a:lnTo>
                    <a:pt x="5845784" y="1310500"/>
                  </a:lnTo>
                  <a:lnTo>
                    <a:pt x="5843333" y="1313484"/>
                  </a:lnTo>
                  <a:lnTo>
                    <a:pt x="5840590" y="1316228"/>
                  </a:lnTo>
                  <a:lnTo>
                    <a:pt x="5837859" y="1318958"/>
                  </a:lnTo>
                  <a:lnTo>
                    <a:pt x="5821451" y="1329004"/>
                  </a:lnTo>
                  <a:lnTo>
                    <a:pt x="5817870" y="1330490"/>
                  </a:lnTo>
                  <a:lnTo>
                    <a:pt x="5814187" y="1331607"/>
                  </a:lnTo>
                  <a:lnTo>
                    <a:pt x="5810389" y="1332369"/>
                  </a:lnTo>
                  <a:lnTo>
                    <a:pt x="5806592" y="1333119"/>
                  </a:lnTo>
                  <a:lnTo>
                    <a:pt x="5802757" y="1333500"/>
                  </a:lnTo>
                  <a:lnTo>
                    <a:pt x="5798883" y="1333500"/>
                  </a:lnTo>
                  <a:lnTo>
                    <a:pt x="58991" y="1333500"/>
                  </a:lnTo>
                  <a:lnTo>
                    <a:pt x="55118" y="1333500"/>
                  </a:lnTo>
                  <a:lnTo>
                    <a:pt x="51282" y="1333119"/>
                  </a:lnTo>
                  <a:lnTo>
                    <a:pt x="47485" y="1332369"/>
                  </a:lnTo>
                  <a:lnTo>
                    <a:pt x="43688" y="1331607"/>
                  </a:lnTo>
                  <a:lnTo>
                    <a:pt x="39992" y="1330490"/>
                  </a:lnTo>
                  <a:lnTo>
                    <a:pt x="36423" y="1329004"/>
                  </a:lnTo>
                  <a:lnTo>
                    <a:pt x="32842" y="1327531"/>
                  </a:lnTo>
                  <a:lnTo>
                    <a:pt x="9944" y="1307274"/>
                  </a:lnTo>
                  <a:lnTo>
                    <a:pt x="7785" y="1304061"/>
                  </a:lnTo>
                  <a:lnTo>
                    <a:pt x="5969" y="1300657"/>
                  </a:lnTo>
                  <a:lnTo>
                    <a:pt x="4495" y="1297076"/>
                  </a:lnTo>
                  <a:lnTo>
                    <a:pt x="3009" y="1293495"/>
                  </a:lnTo>
                  <a:lnTo>
                    <a:pt x="1892" y="1289812"/>
                  </a:lnTo>
                  <a:lnTo>
                    <a:pt x="1130" y="1286014"/>
                  </a:lnTo>
                  <a:lnTo>
                    <a:pt x="381" y="1282217"/>
                  </a:lnTo>
                  <a:lnTo>
                    <a:pt x="0" y="1278369"/>
                  </a:lnTo>
                  <a:lnTo>
                    <a:pt x="0" y="1274508"/>
                  </a:lnTo>
                  <a:close/>
                </a:path>
              </a:pathLst>
            </a:custGeom>
            <a:ln w="9525">
              <a:solidFill>
                <a:srgbClr val="D6B9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102821" y="2001837"/>
            <a:ext cx="5468620" cy="962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2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650" b="1" spc="-12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4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з</a:t>
            </a:r>
            <a:r>
              <a:rPr sz="1650" b="1" spc="-3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16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1650" b="1" spc="-3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2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1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3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б</a:t>
            </a:r>
            <a:r>
              <a:rPr sz="1650" b="1" spc="-8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650" b="1" spc="2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1650" b="1" spc="-14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1650" b="1" spc="-15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3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нн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ы</a:t>
            </a:r>
            <a:r>
              <a:rPr sz="1650" b="1" spc="-9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х</a:t>
            </a:r>
            <a:r>
              <a:rPr sz="1650" b="1" spc="-1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-8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650" b="1" spc="2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1650" b="1" spc="-8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1650" b="1" spc="-15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1650" b="1" spc="-15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х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1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в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4000"/>
              </a:lnSpc>
              <a:spcBef>
                <a:spcPts val="850"/>
              </a:spcBef>
            </a:pP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Родителям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важно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понять,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какие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их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страхи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установки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могут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влиять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 </a:t>
            </a:r>
            <a:r>
              <a:rPr sz="1400" spc="-4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ребенка,</a:t>
            </a:r>
            <a:r>
              <a:rPr sz="1400" spc="-2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работать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над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ними.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24425" y="3371850"/>
            <a:ext cx="5867400" cy="1343025"/>
            <a:chOff x="4924425" y="3371850"/>
            <a:chExt cx="5867400" cy="1343025"/>
          </a:xfrm>
        </p:grpSpPr>
        <p:sp>
          <p:nvSpPr>
            <p:cNvPr id="9" name="object 9"/>
            <p:cNvSpPr/>
            <p:nvPr/>
          </p:nvSpPr>
          <p:spPr>
            <a:xfrm>
              <a:off x="4929187" y="3376612"/>
              <a:ext cx="5857875" cy="1333500"/>
            </a:xfrm>
            <a:custGeom>
              <a:avLst/>
              <a:gdLst/>
              <a:ahLst/>
              <a:cxnLst/>
              <a:rect l="l" t="t" r="r" b="b"/>
              <a:pathLst>
                <a:path w="5857875" h="1333500">
                  <a:moveTo>
                    <a:pt x="5802757" y="0"/>
                  </a:moveTo>
                  <a:lnTo>
                    <a:pt x="55118" y="0"/>
                  </a:lnTo>
                  <a:lnTo>
                    <a:pt x="51282" y="381"/>
                  </a:lnTo>
                  <a:lnTo>
                    <a:pt x="14541" y="20015"/>
                  </a:lnTo>
                  <a:lnTo>
                    <a:pt x="0" y="55118"/>
                  </a:lnTo>
                  <a:lnTo>
                    <a:pt x="0" y="1274508"/>
                  </a:lnTo>
                  <a:lnTo>
                    <a:pt x="0" y="1278369"/>
                  </a:lnTo>
                  <a:lnTo>
                    <a:pt x="20015" y="1318958"/>
                  </a:lnTo>
                  <a:lnTo>
                    <a:pt x="55118" y="1333500"/>
                  </a:lnTo>
                  <a:lnTo>
                    <a:pt x="5802757" y="1333500"/>
                  </a:lnTo>
                  <a:lnTo>
                    <a:pt x="5843333" y="1313484"/>
                  </a:lnTo>
                  <a:lnTo>
                    <a:pt x="5857875" y="1278369"/>
                  </a:lnTo>
                  <a:lnTo>
                    <a:pt x="5857875" y="55118"/>
                  </a:lnTo>
                  <a:lnTo>
                    <a:pt x="5837859" y="14541"/>
                  </a:lnTo>
                  <a:lnTo>
                    <a:pt x="5806592" y="381"/>
                  </a:lnTo>
                  <a:lnTo>
                    <a:pt x="5802757" y="0"/>
                  </a:lnTo>
                  <a:close/>
                </a:path>
              </a:pathLst>
            </a:custGeom>
            <a:solidFill>
              <a:srgbClr val="F0D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29187" y="3376612"/>
              <a:ext cx="5857875" cy="1333500"/>
            </a:xfrm>
            <a:custGeom>
              <a:avLst/>
              <a:gdLst/>
              <a:ahLst/>
              <a:cxnLst/>
              <a:rect l="l" t="t" r="r" b="b"/>
              <a:pathLst>
                <a:path w="5857875" h="1333500">
                  <a:moveTo>
                    <a:pt x="0" y="1274508"/>
                  </a:moveTo>
                  <a:lnTo>
                    <a:pt x="0" y="58991"/>
                  </a:lnTo>
                  <a:lnTo>
                    <a:pt x="0" y="55118"/>
                  </a:lnTo>
                  <a:lnTo>
                    <a:pt x="381" y="51282"/>
                  </a:lnTo>
                  <a:lnTo>
                    <a:pt x="1130" y="47485"/>
                  </a:lnTo>
                  <a:lnTo>
                    <a:pt x="1892" y="43688"/>
                  </a:lnTo>
                  <a:lnTo>
                    <a:pt x="3009" y="39992"/>
                  </a:lnTo>
                  <a:lnTo>
                    <a:pt x="4495" y="36423"/>
                  </a:lnTo>
                  <a:lnTo>
                    <a:pt x="5969" y="32842"/>
                  </a:lnTo>
                  <a:lnTo>
                    <a:pt x="7785" y="29438"/>
                  </a:lnTo>
                  <a:lnTo>
                    <a:pt x="9944" y="26225"/>
                  </a:lnTo>
                  <a:lnTo>
                    <a:pt x="12090" y="22999"/>
                  </a:lnTo>
                  <a:lnTo>
                    <a:pt x="14541" y="20015"/>
                  </a:lnTo>
                  <a:lnTo>
                    <a:pt x="17284" y="17284"/>
                  </a:lnTo>
                  <a:lnTo>
                    <a:pt x="20015" y="14541"/>
                  </a:lnTo>
                  <a:lnTo>
                    <a:pt x="22999" y="12090"/>
                  </a:lnTo>
                  <a:lnTo>
                    <a:pt x="26212" y="9944"/>
                  </a:lnTo>
                  <a:lnTo>
                    <a:pt x="29438" y="7785"/>
                  </a:lnTo>
                  <a:lnTo>
                    <a:pt x="32842" y="5969"/>
                  </a:lnTo>
                  <a:lnTo>
                    <a:pt x="36423" y="4495"/>
                  </a:lnTo>
                  <a:lnTo>
                    <a:pt x="39992" y="3009"/>
                  </a:lnTo>
                  <a:lnTo>
                    <a:pt x="43688" y="1892"/>
                  </a:lnTo>
                  <a:lnTo>
                    <a:pt x="47485" y="1130"/>
                  </a:lnTo>
                  <a:lnTo>
                    <a:pt x="51282" y="381"/>
                  </a:lnTo>
                  <a:lnTo>
                    <a:pt x="55118" y="0"/>
                  </a:lnTo>
                  <a:lnTo>
                    <a:pt x="58991" y="0"/>
                  </a:lnTo>
                  <a:lnTo>
                    <a:pt x="5798883" y="0"/>
                  </a:lnTo>
                  <a:lnTo>
                    <a:pt x="5802757" y="0"/>
                  </a:lnTo>
                  <a:lnTo>
                    <a:pt x="5806592" y="381"/>
                  </a:lnTo>
                  <a:lnTo>
                    <a:pt x="5810389" y="1130"/>
                  </a:lnTo>
                  <a:lnTo>
                    <a:pt x="5814187" y="1892"/>
                  </a:lnTo>
                  <a:lnTo>
                    <a:pt x="5817870" y="3009"/>
                  </a:lnTo>
                  <a:lnTo>
                    <a:pt x="5821451" y="4495"/>
                  </a:lnTo>
                  <a:lnTo>
                    <a:pt x="5825032" y="5969"/>
                  </a:lnTo>
                  <a:lnTo>
                    <a:pt x="5828436" y="7785"/>
                  </a:lnTo>
                  <a:lnTo>
                    <a:pt x="5831662" y="9944"/>
                  </a:lnTo>
                  <a:lnTo>
                    <a:pt x="5834875" y="12090"/>
                  </a:lnTo>
                  <a:lnTo>
                    <a:pt x="5837859" y="14541"/>
                  </a:lnTo>
                  <a:lnTo>
                    <a:pt x="5840590" y="17284"/>
                  </a:lnTo>
                  <a:lnTo>
                    <a:pt x="5843333" y="20015"/>
                  </a:lnTo>
                  <a:lnTo>
                    <a:pt x="5845784" y="22999"/>
                  </a:lnTo>
                  <a:lnTo>
                    <a:pt x="5847930" y="26225"/>
                  </a:lnTo>
                  <a:lnTo>
                    <a:pt x="5850077" y="29438"/>
                  </a:lnTo>
                  <a:lnTo>
                    <a:pt x="5851906" y="32842"/>
                  </a:lnTo>
                  <a:lnTo>
                    <a:pt x="5853379" y="36423"/>
                  </a:lnTo>
                  <a:lnTo>
                    <a:pt x="5854865" y="39992"/>
                  </a:lnTo>
                  <a:lnTo>
                    <a:pt x="5855982" y="43688"/>
                  </a:lnTo>
                  <a:lnTo>
                    <a:pt x="5856744" y="47485"/>
                  </a:lnTo>
                  <a:lnTo>
                    <a:pt x="5857494" y="51282"/>
                  </a:lnTo>
                  <a:lnTo>
                    <a:pt x="5857875" y="55118"/>
                  </a:lnTo>
                  <a:lnTo>
                    <a:pt x="5857875" y="58991"/>
                  </a:lnTo>
                  <a:lnTo>
                    <a:pt x="5857875" y="1274508"/>
                  </a:lnTo>
                  <a:lnTo>
                    <a:pt x="5857875" y="1278369"/>
                  </a:lnTo>
                  <a:lnTo>
                    <a:pt x="5857494" y="1282217"/>
                  </a:lnTo>
                  <a:lnTo>
                    <a:pt x="5856744" y="1286014"/>
                  </a:lnTo>
                  <a:lnTo>
                    <a:pt x="5855982" y="1289812"/>
                  </a:lnTo>
                  <a:lnTo>
                    <a:pt x="5854865" y="1293495"/>
                  </a:lnTo>
                  <a:lnTo>
                    <a:pt x="5853379" y="1297076"/>
                  </a:lnTo>
                  <a:lnTo>
                    <a:pt x="5851906" y="1300657"/>
                  </a:lnTo>
                  <a:lnTo>
                    <a:pt x="5850077" y="1304061"/>
                  </a:lnTo>
                  <a:lnTo>
                    <a:pt x="5847930" y="1307274"/>
                  </a:lnTo>
                  <a:lnTo>
                    <a:pt x="5845784" y="1310500"/>
                  </a:lnTo>
                  <a:lnTo>
                    <a:pt x="5843333" y="1313484"/>
                  </a:lnTo>
                  <a:lnTo>
                    <a:pt x="5840590" y="1316228"/>
                  </a:lnTo>
                  <a:lnTo>
                    <a:pt x="5837859" y="1318958"/>
                  </a:lnTo>
                  <a:lnTo>
                    <a:pt x="5802757" y="1333500"/>
                  </a:lnTo>
                  <a:lnTo>
                    <a:pt x="5798883" y="1333500"/>
                  </a:lnTo>
                  <a:lnTo>
                    <a:pt x="58991" y="1333500"/>
                  </a:lnTo>
                  <a:lnTo>
                    <a:pt x="55118" y="1333500"/>
                  </a:lnTo>
                  <a:lnTo>
                    <a:pt x="51282" y="1333119"/>
                  </a:lnTo>
                  <a:lnTo>
                    <a:pt x="47485" y="1332369"/>
                  </a:lnTo>
                  <a:lnTo>
                    <a:pt x="43688" y="1331607"/>
                  </a:lnTo>
                  <a:lnTo>
                    <a:pt x="39992" y="1330490"/>
                  </a:lnTo>
                  <a:lnTo>
                    <a:pt x="36423" y="1329004"/>
                  </a:lnTo>
                  <a:lnTo>
                    <a:pt x="32842" y="1327518"/>
                  </a:lnTo>
                  <a:lnTo>
                    <a:pt x="9944" y="1307274"/>
                  </a:lnTo>
                  <a:lnTo>
                    <a:pt x="7785" y="1304061"/>
                  </a:lnTo>
                  <a:lnTo>
                    <a:pt x="5969" y="1300657"/>
                  </a:lnTo>
                  <a:lnTo>
                    <a:pt x="4495" y="1297076"/>
                  </a:lnTo>
                  <a:lnTo>
                    <a:pt x="3009" y="1293495"/>
                  </a:lnTo>
                  <a:lnTo>
                    <a:pt x="1892" y="1289812"/>
                  </a:lnTo>
                  <a:lnTo>
                    <a:pt x="1130" y="1286014"/>
                  </a:lnTo>
                  <a:lnTo>
                    <a:pt x="381" y="1282217"/>
                  </a:lnTo>
                  <a:lnTo>
                    <a:pt x="0" y="1278369"/>
                  </a:lnTo>
                  <a:lnTo>
                    <a:pt x="0" y="1274508"/>
                  </a:lnTo>
                  <a:close/>
                </a:path>
              </a:pathLst>
            </a:custGeom>
            <a:ln w="9525">
              <a:solidFill>
                <a:srgbClr val="D6B9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102821" y="3525837"/>
            <a:ext cx="5487670" cy="962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2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1650" b="1" spc="-15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1650" b="1" spc="-14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з</a:t>
            </a:r>
            <a:r>
              <a:rPr sz="1650" b="1" spc="-14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1650" b="1" spc="-3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1650" b="1" spc="2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1650" b="1" spc="-2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1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-9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э</a:t>
            </a:r>
            <a:r>
              <a:rPr sz="1650" b="1" spc="-3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м</a:t>
            </a:r>
            <a:r>
              <a:rPr sz="1650" b="1" spc="-4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п</a:t>
            </a:r>
            <a:r>
              <a:rPr sz="1650" b="1" spc="-19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1650" b="1" spc="2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1650" b="1" spc="-1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1650" b="1" spc="2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и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4000"/>
              </a:lnSpc>
              <a:spcBef>
                <a:spcPts val="850"/>
              </a:spcBef>
            </a:pP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Проявление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эмпатии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понимания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ребенку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поможет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ему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чувствовать </a:t>
            </a:r>
            <a:r>
              <a:rPr sz="1400" spc="-4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себя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безопасности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поддержке.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24425" y="4895850"/>
            <a:ext cx="5867400" cy="1343025"/>
            <a:chOff x="4924425" y="4895850"/>
            <a:chExt cx="5867400" cy="1343025"/>
          </a:xfrm>
        </p:grpSpPr>
        <p:sp>
          <p:nvSpPr>
            <p:cNvPr id="13" name="object 13"/>
            <p:cNvSpPr/>
            <p:nvPr/>
          </p:nvSpPr>
          <p:spPr>
            <a:xfrm>
              <a:off x="4929187" y="4900612"/>
              <a:ext cx="5857875" cy="1333500"/>
            </a:xfrm>
            <a:custGeom>
              <a:avLst/>
              <a:gdLst/>
              <a:ahLst/>
              <a:cxnLst/>
              <a:rect l="l" t="t" r="r" b="b"/>
              <a:pathLst>
                <a:path w="5857875" h="1333500">
                  <a:moveTo>
                    <a:pt x="5802757" y="0"/>
                  </a:moveTo>
                  <a:lnTo>
                    <a:pt x="55118" y="0"/>
                  </a:lnTo>
                  <a:lnTo>
                    <a:pt x="51282" y="381"/>
                  </a:lnTo>
                  <a:lnTo>
                    <a:pt x="14541" y="20015"/>
                  </a:lnTo>
                  <a:lnTo>
                    <a:pt x="0" y="55118"/>
                  </a:lnTo>
                  <a:lnTo>
                    <a:pt x="0" y="1274505"/>
                  </a:lnTo>
                  <a:lnTo>
                    <a:pt x="0" y="1278375"/>
                  </a:lnTo>
                  <a:lnTo>
                    <a:pt x="20015" y="1318961"/>
                  </a:lnTo>
                  <a:lnTo>
                    <a:pt x="55118" y="1333501"/>
                  </a:lnTo>
                  <a:lnTo>
                    <a:pt x="5802757" y="1333501"/>
                  </a:lnTo>
                  <a:lnTo>
                    <a:pt x="5843333" y="1313478"/>
                  </a:lnTo>
                  <a:lnTo>
                    <a:pt x="5857875" y="1278375"/>
                  </a:lnTo>
                  <a:lnTo>
                    <a:pt x="5857875" y="55118"/>
                  </a:lnTo>
                  <a:lnTo>
                    <a:pt x="5837859" y="14541"/>
                  </a:lnTo>
                  <a:lnTo>
                    <a:pt x="5806592" y="381"/>
                  </a:lnTo>
                  <a:lnTo>
                    <a:pt x="5802757" y="0"/>
                  </a:lnTo>
                  <a:close/>
                </a:path>
              </a:pathLst>
            </a:custGeom>
            <a:solidFill>
              <a:srgbClr val="F0D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929187" y="4900612"/>
              <a:ext cx="5857875" cy="1333500"/>
            </a:xfrm>
            <a:custGeom>
              <a:avLst/>
              <a:gdLst/>
              <a:ahLst/>
              <a:cxnLst/>
              <a:rect l="l" t="t" r="r" b="b"/>
              <a:pathLst>
                <a:path w="5857875" h="1333500">
                  <a:moveTo>
                    <a:pt x="0" y="1274505"/>
                  </a:moveTo>
                  <a:lnTo>
                    <a:pt x="0" y="58991"/>
                  </a:lnTo>
                  <a:lnTo>
                    <a:pt x="0" y="55118"/>
                  </a:lnTo>
                  <a:lnTo>
                    <a:pt x="381" y="51282"/>
                  </a:lnTo>
                  <a:lnTo>
                    <a:pt x="1130" y="47485"/>
                  </a:lnTo>
                  <a:lnTo>
                    <a:pt x="1892" y="43688"/>
                  </a:lnTo>
                  <a:lnTo>
                    <a:pt x="3009" y="39992"/>
                  </a:lnTo>
                  <a:lnTo>
                    <a:pt x="4495" y="36423"/>
                  </a:lnTo>
                  <a:lnTo>
                    <a:pt x="5969" y="32842"/>
                  </a:lnTo>
                  <a:lnTo>
                    <a:pt x="7785" y="29438"/>
                  </a:lnTo>
                  <a:lnTo>
                    <a:pt x="9944" y="26225"/>
                  </a:lnTo>
                  <a:lnTo>
                    <a:pt x="12090" y="22999"/>
                  </a:lnTo>
                  <a:lnTo>
                    <a:pt x="14541" y="20015"/>
                  </a:lnTo>
                  <a:lnTo>
                    <a:pt x="17284" y="17284"/>
                  </a:lnTo>
                  <a:lnTo>
                    <a:pt x="20015" y="14541"/>
                  </a:lnTo>
                  <a:lnTo>
                    <a:pt x="22999" y="12090"/>
                  </a:lnTo>
                  <a:lnTo>
                    <a:pt x="26212" y="9944"/>
                  </a:lnTo>
                  <a:lnTo>
                    <a:pt x="29438" y="7785"/>
                  </a:lnTo>
                  <a:lnTo>
                    <a:pt x="32842" y="5969"/>
                  </a:lnTo>
                  <a:lnTo>
                    <a:pt x="36423" y="4495"/>
                  </a:lnTo>
                  <a:lnTo>
                    <a:pt x="39992" y="3009"/>
                  </a:lnTo>
                  <a:lnTo>
                    <a:pt x="43688" y="1892"/>
                  </a:lnTo>
                  <a:lnTo>
                    <a:pt x="47485" y="1130"/>
                  </a:lnTo>
                  <a:lnTo>
                    <a:pt x="51282" y="381"/>
                  </a:lnTo>
                  <a:lnTo>
                    <a:pt x="55118" y="0"/>
                  </a:lnTo>
                  <a:lnTo>
                    <a:pt x="58991" y="0"/>
                  </a:lnTo>
                  <a:lnTo>
                    <a:pt x="5798883" y="0"/>
                  </a:lnTo>
                  <a:lnTo>
                    <a:pt x="5802757" y="0"/>
                  </a:lnTo>
                  <a:lnTo>
                    <a:pt x="5806592" y="381"/>
                  </a:lnTo>
                  <a:lnTo>
                    <a:pt x="5810389" y="1130"/>
                  </a:lnTo>
                  <a:lnTo>
                    <a:pt x="5814187" y="1892"/>
                  </a:lnTo>
                  <a:lnTo>
                    <a:pt x="5817870" y="3009"/>
                  </a:lnTo>
                  <a:lnTo>
                    <a:pt x="5821451" y="4495"/>
                  </a:lnTo>
                  <a:lnTo>
                    <a:pt x="5825032" y="5969"/>
                  </a:lnTo>
                  <a:lnTo>
                    <a:pt x="5828436" y="7785"/>
                  </a:lnTo>
                  <a:lnTo>
                    <a:pt x="5831662" y="9944"/>
                  </a:lnTo>
                  <a:lnTo>
                    <a:pt x="5834875" y="12090"/>
                  </a:lnTo>
                  <a:lnTo>
                    <a:pt x="5837859" y="14541"/>
                  </a:lnTo>
                  <a:lnTo>
                    <a:pt x="5840590" y="17284"/>
                  </a:lnTo>
                  <a:lnTo>
                    <a:pt x="5843333" y="20015"/>
                  </a:lnTo>
                  <a:lnTo>
                    <a:pt x="5845784" y="22999"/>
                  </a:lnTo>
                  <a:lnTo>
                    <a:pt x="5847930" y="26225"/>
                  </a:lnTo>
                  <a:lnTo>
                    <a:pt x="5850077" y="29438"/>
                  </a:lnTo>
                  <a:lnTo>
                    <a:pt x="5851906" y="32842"/>
                  </a:lnTo>
                  <a:lnTo>
                    <a:pt x="5853379" y="36423"/>
                  </a:lnTo>
                  <a:lnTo>
                    <a:pt x="5854865" y="39992"/>
                  </a:lnTo>
                  <a:lnTo>
                    <a:pt x="5855982" y="43688"/>
                  </a:lnTo>
                  <a:lnTo>
                    <a:pt x="5856744" y="47485"/>
                  </a:lnTo>
                  <a:lnTo>
                    <a:pt x="5857494" y="51282"/>
                  </a:lnTo>
                  <a:lnTo>
                    <a:pt x="5857875" y="55118"/>
                  </a:lnTo>
                  <a:lnTo>
                    <a:pt x="5857875" y="58991"/>
                  </a:lnTo>
                  <a:lnTo>
                    <a:pt x="5857875" y="1274505"/>
                  </a:lnTo>
                  <a:lnTo>
                    <a:pt x="5857875" y="1278375"/>
                  </a:lnTo>
                  <a:lnTo>
                    <a:pt x="5857494" y="1282214"/>
                  </a:lnTo>
                  <a:lnTo>
                    <a:pt x="5856744" y="1286014"/>
                  </a:lnTo>
                  <a:lnTo>
                    <a:pt x="5855982" y="1289809"/>
                  </a:lnTo>
                  <a:lnTo>
                    <a:pt x="5854865" y="1293501"/>
                  </a:lnTo>
                  <a:lnTo>
                    <a:pt x="5853379" y="1297077"/>
                  </a:lnTo>
                  <a:lnTo>
                    <a:pt x="5851906" y="1300659"/>
                  </a:lnTo>
                  <a:lnTo>
                    <a:pt x="5850077" y="1304057"/>
                  </a:lnTo>
                  <a:lnTo>
                    <a:pt x="5847930" y="1307277"/>
                  </a:lnTo>
                  <a:lnTo>
                    <a:pt x="5845784" y="1310501"/>
                  </a:lnTo>
                  <a:lnTo>
                    <a:pt x="5843333" y="1313478"/>
                  </a:lnTo>
                  <a:lnTo>
                    <a:pt x="5840590" y="1316221"/>
                  </a:lnTo>
                  <a:lnTo>
                    <a:pt x="5837859" y="1318961"/>
                  </a:lnTo>
                  <a:lnTo>
                    <a:pt x="5802757" y="1333501"/>
                  </a:lnTo>
                  <a:lnTo>
                    <a:pt x="5798883" y="1333501"/>
                  </a:lnTo>
                  <a:lnTo>
                    <a:pt x="58991" y="1333501"/>
                  </a:lnTo>
                  <a:lnTo>
                    <a:pt x="55118" y="1333501"/>
                  </a:lnTo>
                  <a:lnTo>
                    <a:pt x="51282" y="1333119"/>
                  </a:lnTo>
                  <a:lnTo>
                    <a:pt x="47485" y="1332364"/>
                  </a:lnTo>
                  <a:lnTo>
                    <a:pt x="43688" y="1331610"/>
                  </a:lnTo>
                  <a:lnTo>
                    <a:pt x="39992" y="1330490"/>
                  </a:lnTo>
                  <a:lnTo>
                    <a:pt x="36423" y="1329006"/>
                  </a:lnTo>
                  <a:lnTo>
                    <a:pt x="32842" y="1327523"/>
                  </a:lnTo>
                  <a:lnTo>
                    <a:pt x="17284" y="1316221"/>
                  </a:lnTo>
                  <a:lnTo>
                    <a:pt x="14541" y="1313478"/>
                  </a:lnTo>
                  <a:lnTo>
                    <a:pt x="12090" y="1310501"/>
                  </a:lnTo>
                  <a:lnTo>
                    <a:pt x="9944" y="1307277"/>
                  </a:lnTo>
                  <a:lnTo>
                    <a:pt x="7785" y="1304057"/>
                  </a:lnTo>
                  <a:lnTo>
                    <a:pt x="5969" y="1300659"/>
                  </a:lnTo>
                  <a:lnTo>
                    <a:pt x="4495" y="1297077"/>
                  </a:lnTo>
                  <a:lnTo>
                    <a:pt x="3009" y="1293501"/>
                  </a:lnTo>
                  <a:lnTo>
                    <a:pt x="1892" y="1289809"/>
                  </a:lnTo>
                  <a:lnTo>
                    <a:pt x="1130" y="1286009"/>
                  </a:lnTo>
                  <a:lnTo>
                    <a:pt x="381" y="1282214"/>
                  </a:lnTo>
                  <a:lnTo>
                    <a:pt x="0" y="1278375"/>
                  </a:lnTo>
                  <a:lnTo>
                    <a:pt x="0" y="1274505"/>
                  </a:lnTo>
                  <a:close/>
                </a:path>
              </a:pathLst>
            </a:custGeom>
            <a:ln w="9525">
              <a:solidFill>
                <a:srgbClr val="D6B9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102821" y="5049837"/>
            <a:ext cx="5481955" cy="971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0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Установка</a:t>
            </a:r>
            <a:r>
              <a:rPr sz="1650" b="1" spc="-1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позитивных</a:t>
            </a:r>
            <a:r>
              <a:rPr sz="1650" b="1" spc="-17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-8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ожиданий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8000"/>
              </a:lnSpc>
              <a:spcBef>
                <a:spcPts val="775"/>
              </a:spcBef>
            </a:pP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Родители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должны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верить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возможности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ребенка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настраивать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его</a:t>
            </a:r>
            <a:r>
              <a:rPr sz="1400" spc="-2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 </a:t>
            </a:r>
            <a:r>
              <a:rPr sz="1400" spc="-4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успех,</a:t>
            </a:r>
            <a:r>
              <a:rPr sz="1400" spc="-2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на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неудачу.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-204" dirty="0"/>
              <a:t>Рекомендации</a:t>
            </a:r>
            <a:r>
              <a:rPr spc="-365" dirty="0"/>
              <a:t> </a:t>
            </a:r>
            <a:r>
              <a:rPr spc="-160" dirty="0"/>
              <a:t>по</a:t>
            </a:r>
            <a:r>
              <a:rPr spc="-365" dirty="0"/>
              <a:t> </a:t>
            </a:r>
            <a:r>
              <a:rPr spc="-185" dirty="0"/>
              <a:t>организации</a:t>
            </a:r>
            <a:r>
              <a:rPr spc="-365" dirty="0"/>
              <a:t> </a:t>
            </a:r>
            <a:r>
              <a:rPr spc="-204" dirty="0"/>
              <a:t>домашней </a:t>
            </a:r>
            <a:r>
              <a:rPr spc="-965" dirty="0"/>
              <a:t> </a:t>
            </a:r>
            <a:r>
              <a:rPr spc="-235" dirty="0"/>
              <a:t>среды</a:t>
            </a:r>
            <a:endParaRPr spc="-235" dirty="0"/>
          </a:p>
        </p:txBody>
      </p:sp>
      <p:sp>
        <p:nvSpPr>
          <p:cNvPr id="3" name="object 3"/>
          <p:cNvSpPr/>
          <p:nvPr/>
        </p:nvSpPr>
        <p:spPr>
          <a:xfrm>
            <a:off x="1057160" y="2743085"/>
            <a:ext cx="398780" cy="398780"/>
          </a:xfrm>
          <a:custGeom>
            <a:avLst/>
            <a:gdLst/>
            <a:ahLst/>
            <a:cxnLst/>
            <a:rect l="l" t="t" r="r" b="b"/>
            <a:pathLst>
              <a:path w="398780" h="398780">
                <a:moveTo>
                  <a:pt x="313105" y="0"/>
                </a:moveTo>
                <a:lnTo>
                  <a:pt x="85392" y="0"/>
                </a:lnTo>
                <a:lnTo>
                  <a:pt x="52160" y="6713"/>
                </a:lnTo>
                <a:lnTo>
                  <a:pt x="25017" y="25019"/>
                </a:lnTo>
                <a:lnTo>
                  <a:pt x="6712" y="52163"/>
                </a:lnTo>
                <a:lnTo>
                  <a:pt x="0" y="85394"/>
                </a:lnTo>
                <a:lnTo>
                  <a:pt x="0" y="313105"/>
                </a:lnTo>
                <a:lnTo>
                  <a:pt x="6712" y="346329"/>
                </a:lnTo>
                <a:lnTo>
                  <a:pt x="25017" y="373470"/>
                </a:lnTo>
                <a:lnTo>
                  <a:pt x="52160" y="391774"/>
                </a:lnTo>
                <a:lnTo>
                  <a:pt x="85392" y="398487"/>
                </a:lnTo>
                <a:lnTo>
                  <a:pt x="392087" y="398487"/>
                </a:lnTo>
                <a:lnTo>
                  <a:pt x="398487" y="392087"/>
                </a:lnTo>
                <a:lnTo>
                  <a:pt x="398487" y="376428"/>
                </a:lnTo>
                <a:lnTo>
                  <a:pt x="392087" y="370027"/>
                </a:lnTo>
                <a:lnTo>
                  <a:pt x="85392" y="370027"/>
                </a:lnTo>
                <a:lnTo>
                  <a:pt x="63251" y="365548"/>
                </a:lnTo>
                <a:lnTo>
                  <a:pt x="45155" y="353339"/>
                </a:lnTo>
                <a:lnTo>
                  <a:pt x="32945" y="335244"/>
                </a:lnTo>
                <a:lnTo>
                  <a:pt x="28465" y="313105"/>
                </a:lnTo>
                <a:lnTo>
                  <a:pt x="32945" y="290959"/>
                </a:lnTo>
                <a:lnTo>
                  <a:pt x="45155" y="272861"/>
                </a:lnTo>
                <a:lnTo>
                  <a:pt x="63251" y="260651"/>
                </a:lnTo>
                <a:lnTo>
                  <a:pt x="85392" y="256171"/>
                </a:lnTo>
                <a:lnTo>
                  <a:pt x="398487" y="256171"/>
                </a:lnTo>
                <a:lnTo>
                  <a:pt x="398487" y="249415"/>
                </a:lnTo>
                <a:lnTo>
                  <a:pt x="28465" y="249415"/>
                </a:lnTo>
                <a:lnTo>
                  <a:pt x="28465" y="85394"/>
                </a:lnTo>
                <a:lnTo>
                  <a:pt x="32945" y="63248"/>
                </a:lnTo>
                <a:lnTo>
                  <a:pt x="45155" y="45150"/>
                </a:lnTo>
                <a:lnTo>
                  <a:pt x="63251" y="32940"/>
                </a:lnTo>
                <a:lnTo>
                  <a:pt x="85392" y="28460"/>
                </a:lnTo>
                <a:lnTo>
                  <a:pt x="375795" y="28460"/>
                </a:lnTo>
                <a:lnTo>
                  <a:pt x="373475" y="25019"/>
                </a:lnTo>
                <a:lnTo>
                  <a:pt x="346334" y="6713"/>
                </a:lnTo>
                <a:lnTo>
                  <a:pt x="313105" y="0"/>
                </a:lnTo>
                <a:close/>
              </a:path>
              <a:path w="398780" h="398780">
                <a:moveTo>
                  <a:pt x="398487" y="256171"/>
                </a:moveTo>
                <a:lnTo>
                  <a:pt x="348678" y="256171"/>
                </a:lnTo>
                <a:lnTo>
                  <a:pt x="357007" y="257842"/>
                </a:lnTo>
                <a:lnTo>
                  <a:pt x="363791" y="262407"/>
                </a:lnTo>
                <a:lnTo>
                  <a:pt x="368355" y="269191"/>
                </a:lnTo>
                <a:lnTo>
                  <a:pt x="370027" y="277520"/>
                </a:lnTo>
                <a:lnTo>
                  <a:pt x="368355" y="285844"/>
                </a:lnTo>
                <a:lnTo>
                  <a:pt x="363791" y="292628"/>
                </a:lnTo>
                <a:lnTo>
                  <a:pt x="357007" y="297196"/>
                </a:lnTo>
                <a:lnTo>
                  <a:pt x="348678" y="298869"/>
                </a:lnTo>
                <a:lnTo>
                  <a:pt x="77563" y="298869"/>
                </a:lnTo>
                <a:lnTo>
                  <a:pt x="71159" y="305269"/>
                </a:lnTo>
                <a:lnTo>
                  <a:pt x="71159" y="320929"/>
                </a:lnTo>
                <a:lnTo>
                  <a:pt x="77563" y="327329"/>
                </a:lnTo>
                <a:lnTo>
                  <a:pt x="348678" y="327329"/>
                </a:lnTo>
                <a:lnTo>
                  <a:pt x="368055" y="323411"/>
                </a:lnTo>
                <a:lnTo>
                  <a:pt x="383889" y="312731"/>
                </a:lnTo>
                <a:lnTo>
                  <a:pt x="394569" y="296897"/>
                </a:lnTo>
                <a:lnTo>
                  <a:pt x="398487" y="277520"/>
                </a:lnTo>
                <a:lnTo>
                  <a:pt x="398487" y="256171"/>
                </a:lnTo>
                <a:close/>
              </a:path>
              <a:path w="398780" h="398780">
                <a:moveTo>
                  <a:pt x="356323" y="227711"/>
                </a:moveTo>
                <a:lnTo>
                  <a:pt x="85392" y="227711"/>
                </a:lnTo>
                <a:lnTo>
                  <a:pt x="69392" y="229200"/>
                </a:lnTo>
                <a:lnTo>
                  <a:pt x="54393" y="233491"/>
                </a:lnTo>
                <a:lnTo>
                  <a:pt x="40662" y="240317"/>
                </a:lnTo>
                <a:lnTo>
                  <a:pt x="28465" y="249415"/>
                </a:lnTo>
                <a:lnTo>
                  <a:pt x="398487" y="249415"/>
                </a:lnTo>
                <a:lnTo>
                  <a:pt x="398487" y="232511"/>
                </a:lnTo>
                <a:lnTo>
                  <a:pt x="370027" y="232511"/>
                </a:lnTo>
                <a:lnTo>
                  <a:pt x="363537" y="229400"/>
                </a:lnTo>
                <a:lnTo>
                  <a:pt x="356323" y="227711"/>
                </a:lnTo>
                <a:close/>
              </a:path>
              <a:path w="398780" h="398780">
                <a:moveTo>
                  <a:pt x="375795" y="28460"/>
                </a:moveTo>
                <a:lnTo>
                  <a:pt x="313105" y="28460"/>
                </a:lnTo>
                <a:lnTo>
                  <a:pt x="335244" y="32940"/>
                </a:lnTo>
                <a:lnTo>
                  <a:pt x="353339" y="45150"/>
                </a:lnTo>
                <a:lnTo>
                  <a:pt x="365548" y="63248"/>
                </a:lnTo>
                <a:lnTo>
                  <a:pt x="370027" y="85394"/>
                </a:lnTo>
                <a:lnTo>
                  <a:pt x="370027" y="232511"/>
                </a:lnTo>
                <a:lnTo>
                  <a:pt x="398487" y="232511"/>
                </a:lnTo>
                <a:lnTo>
                  <a:pt x="398487" y="85394"/>
                </a:lnTo>
                <a:lnTo>
                  <a:pt x="391776" y="52163"/>
                </a:lnTo>
                <a:lnTo>
                  <a:pt x="375795" y="28460"/>
                </a:lnTo>
                <a:close/>
              </a:path>
            </a:pathLst>
          </a:custGeom>
          <a:solidFill>
            <a:srgbClr val="BD49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19572" y="3316287"/>
            <a:ext cx="2162175" cy="1257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2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У</a:t>
            </a:r>
            <a:r>
              <a:rPr sz="1650" b="1" spc="-18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ю</a:t>
            </a:r>
            <a:r>
              <a:rPr sz="1650" b="1" spc="2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1650" b="1" spc="-3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15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я</a:t>
            </a:r>
            <a:r>
              <a:rPr sz="1650" b="1" spc="-1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3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б</a:t>
            </a:r>
            <a:r>
              <a:rPr sz="1650" b="1" spc="-8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650" b="1" spc="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1650" b="1" spc="-16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1650" b="1" spc="-4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14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1650" b="1" spc="-8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к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а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8000"/>
              </a:lnSpc>
              <a:spcBef>
                <a:spcPts val="700"/>
              </a:spcBef>
            </a:pP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й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ф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  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 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спокойствия.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8525" y="2743085"/>
            <a:ext cx="455930" cy="398780"/>
          </a:xfrm>
          <a:custGeom>
            <a:avLst/>
            <a:gdLst/>
            <a:ahLst/>
            <a:cxnLst/>
            <a:rect l="l" t="t" r="r" b="b"/>
            <a:pathLst>
              <a:path w="455929" h="398780">
                <a:moveTo>
                  <a:pt x="398487" y="0"/>
                </a:moveTo>
                <a:lnTo>
                  <a:pt x="56921" y="0"/>
                </a:lnTo>
                <a:lnTo>
                  <a:pt x="34782" y="4479"/>
                </a:lnTo>
                <a:lnTo>
                  <a:pt x="16687" y="16689"/>
                </a:lnTo>
                <a:lnTo>
                  <a:pt x="4479" y="34788"/>
                </a:lnTo>
                <a:lnTo>
                  <a:pt x="0" y="56934"/>
                </a:lnTo>
                <a:lnTo>
                  <a:pt x="0" y="341566"/>
                </a:lnTo>
                <a:lnTo>
                  <a:pt x="4479" y="363704"/>
                </a:lnTo>
                <a:lnTo>
                  <a:pt x="16687" y="381800"/>
                </a:lnTo>
                <a:lnTo>
                  <a:pt x="34782" y="394008"/>
                </a:lnTo>
                <a:lnTo>
                  <a:pt x="56921" y="398487"/>
                </a:lnTo>
                <a:lnTo>
                  <a:pt x="398487" y="398487"/>
                </a:lnTo>
                <a:lnTo>
                  <a:pt x="420626" y="394008"/>
                </a:lnTo>
                <a:lnTo>
                  <a:pt x="438721" y="381800"/>
                </a:lnTo>
                <a:lnTo>
                  <a:pt x="446664" y="370027"/>
                </a:lnTo>
                <a:lnTo>
                  <a:pt x="56921" y="370027"/>
                </a:lnTo>
                <a:lnTo>
                  <a:pt x="45836" y="367793"/>
                </a:lnTo>
                <a:lnTo>
                  <a:pt x="36790" y="361697"/>
                </a:lnTo>
                <a:lnTo>
                  <a:pt x="30694" y="352651"/>
                </a:lnTo>
                <a:lnTo>
                  <a:pt x="28460" y="341566"/>
                </a:lnTo>
                <a:lnTo>
                  <a:pt x="28460" y="142316"/>
                </a:lnTo>
                <a:lnTo>
                  <a:pt x="455409" y="142316"/>
                </a:lnTo>
                <a:lnTo>
                  <a:pt x="455409" y="113855"/>
                </a:lnTo>
                <a:lnTo>
                  <a:pt x="28460" y="113855"/>
                </a:lnTo>
                <a:lnTo>
                  <a:pt x="28460" y="56934"/>
                </a:lnTo>
                <a:lnTo>
                  <a:pt x="30694" y="45841"/>
                </a:lnTo>
                <a:lnTo>
                  <a:pt x="36790" y="36791"/>
                </a:lnTo>
                <a:lnTo>
                  <a:pt x="45836" y="30695"/>
                </a:lnTo>
                <a:lnTo>
                  <a:pt x="56921" y="28460"/>
                </a:lnTo>
                <a:lnTo>
                  <a:pt x="446661" y="28460"/>
                </a:lnTo>
                <a:lnTo>
                  <a:pt x="438721" y="16689"/>
                </a:lnTo>
                <a:lnTo>
                  <a:pt x="420626" y="4479"/>
                </a:lnTo>
                <a:lnTo>
                  <a:pt x="398487" y="0"/>
                </a:lnTo>
                <a:close/>
              </a:path>
              <a:path w="455929" h="398780">
                <a:moveTo>
                  <a:pt x="455409" y="142316"/>
                </a:moveTo>
                <a:lnTo>
                  <a:pt x="426948" y="142316"/>
                </a:lnTo>
                <a:lnTo>
                  <a:pt x="426948" y="341566"/>
                </a:lnTo>
                <a:lnTo>
                  <a:pt x="424716" y="352651"/>
                </a:lnTo>
                <a:lnTo>
                  <a:pt x="418623" y="361697"/>
                </a:lnTo>
                <a:lnTo>
                  <a:pt x="409578" y="367793"/>
                </a:lnTo>
                <a:lnTo>
                  <a:pt x="398487" y="370027"/>
                </a:lnTo>
                <a:lnTo>
                  <a:pt x="446664" y="370027"/>
                </a:lnTo>
                <a:lnTo>
                  <a:pt x="450930" y="363704"/>
                </a:lnTo>
                <a:lnTo>
                  <a:pt x="455409" y="341566"/>
                </a:lnTo>
                <a:lnTo>
                  <a:pt x="455409" y="142316"/>
                </a:lnTo>
                <a:close/>
              </a:path>
              <a:path w="455929" h="398780">
                <a:moveTo>
                  <a:pt x="113855" y="142316"/>
                </a:moveTo>
                <a:lnTo>
                  <a:pt x="85382" y="142316"/>
                </a:lnTo>
                <a:lnTo>
                  <a:pt x="85382" y="270395"/>
                </a:lnTo>
                <a:lnTo>
                  <a:pt x="88739" y="287018"/>
                </a:lnTo>
                <a:lnTo>
                  <a:pt x="97893" y="300594"/>
                </a:lnTo>
                <a:lnTo>
                  <a:pt x="111469" y="309748"/>
                </a:lnTo>
                <a:lnTo>
                  <a:pt x="128092" y="313105"/>
                </a:lnTo>
                <a:lnTo>
                  <a:pt x="221297" y="313105"/>
                </a:lnTo>
                <a:lnTo>
                  <a:pt x="227711" y="306692"/>
                </a:lnTo>
                <a:lnTo>
                  <a:pt x="227711" y="291033"/>
                </a:lnTo>
                <a:lnTo>
                  <a:pt x="221297" y="284632"/>
                </a:lnTo>
                <a:lnTo>
                  <a:pt x="120256" y="284632"/>
                </a:lnTo>
                <a:lnTo>
                  <a:pt x="113855" y="278231"/>
                </a:lnTo>
                <a:lnTo>
                  <a:pt x="113855" y="225310"/>
                </a:lnTo>
                <a:lnTo>
                  <a:pt x="166771" y="225310"/>
                </a:lnTo>
                <a:lnTo>
                  <a:pt x="170776" y="221297"/>
                </a:lnTo>
                <a:lnTo>
                  <a:pt x="170776" y="205651"/>
                </a:lnTo>
                <a:lnTo>
                  <a:pt x="164376" y="199250"/>
                </a:lnTo>
                <a:lnTo>
                  <a:pt x="120256" y="199250"/>
                </a:lnTo>
                <a:lnTo>
                  <a:pt x="113855" y="192836"/>
                </a:lnTo>
                <a:lnTo>
                  <a:pt x="113855" y="142316"/>
                </a:lnTo>
                <a:close/>
              </a:path>
              <a:path w="455929" h="398780">
                <a:moveTo>
                  <a:pt x="363626" y="284632"/>
                </a:moveTo>
                <a:lnTo>
                  <a:pt x="262572" y="284632"/>
                </a:lnTo>
                <a:lnTo>
                  <a:pt x="256171" y="291033"/>
                </a:lnTo>
                <a:lnTo>
                  <a:pt x="256171" y="306692"/>
                </a:lnTo>
                <a:lnTo>
                  <a:pt x="262572" y="313105"/>
                </a:lnTo>
                <a:lnTo>
                  <a:pt x="363626" y="313105"/>
                </a:lnTo>
                <a:lnTo>
                  <a:pt x="370027" y="306692"/>
                </a:lnTo>
                <a:lnTo>
                  <a:pt x="370027" y="291033"/>
                </a:lnTo>
                <a:lnTo>
                  <a:pt x="363626" y="284632"/>
                </a:lnTo>
                <a:close/>
              </a:path>
              <a:path w="455929" h="398780">
                <a:moveTo>
                  <a:pt x="166771" y="225310"/>
                </a:moveTo>
                <a:lnTo>
                  <a:pt x="113855" y="225310"/>
                </a:lnTo>
                <a:lnTo>
                  <a:pt x="118300" y="226822"/>
                </a:lnTo>
                <a:lnTo>
                  <a:pt x="123101" y="227711"/>
                </a:lnTo>
                <a:lnTo>
                  <a:pt x="164376" y="227711"/>
                </a:lnTo>
                <a:lnTo>
                  <a:pt x="166771" y="225310"/>
                </a:lnTo>
                <a:close/>
              </a:path>
              <a:path w="455929" h="398780">
                <a:moveTo>
                  <a:pt x="363626" y="199250"/>
                </a:moveTo>
                <a:lnTo>
                  <a:pt x="205651" y="199250"/>
                </a:lnTo>
                <a:lnTo>
                  <a:pt x="199237" y="205651"/>
                </a:lnTo>
                <a:lnTo>
                  <a:pt x="199237" y="221297"/>
                </a:lnTo>
                <a:lnTo>
                  <a:pt x="205651" y="227711"/>
                </a:lnTo>
                <a:lnTo>
                  <a:pt x="363626" y="227711"/>
                </a:lnTo>
                <a:lnTo>
                  <a:pt x="370027" y="221297"/>
                </a:lnTo>
                <a:lnTo>
                  <a:pt x="370027" y="205651"/>
                </a:lnTo>
                <a:lnTo>
                  <a:pt x="363626" y="199250"/>
                </a:lnTo>
                <a:close/>
              </a:path>
              <a:path w="455929" h="398780">
                <a:moveTo>
                  <a:pt x="446661" y="28460"/>
                </a:moveTo>
                <a:lnTo>
                  <a:pt x="398487" y="28460"/>
                </a:lnTo>
                <a:lnTo>
                  <a:pt x="409578" y="30695"/>
                </a:lnTo>
                <a:lnTo>
                  <a:pt x="418623" y="36791"/>
                </a:lnTo>
                <a:lnTo>
                  <a:pt x="424716" y="45841"/>
                </a:lnTo>
                <a:lnTo>
                  <a:pt x="426948" y="56934"/>
                </a:lnTo>
                <a:lnTo>
                  <a:pt x="426948" y="113855"/>
                </a:lnTo>
                <a:lnTo>
                  <a:pt x="455409" y="113855"/>
                </a:lnTo>
                <a:lnTo>
                  <a:pt x="455409" y="56934"/>
                </a:lnTo>
                <a:lnTo>
                  <a:pt x="450930" y="34788"/>
                </a:lnTo>
                <a:lnTo>
                  <a:pt x="446661" y="28460"/>
                </a:lnTo>
                <a:close/>
              </a:path>
            </a:pathLst>
          </a:custGeom>
          <a:solidFill>
            <a:srgbClr val="BD49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29253" y="3316287"/>
            <a:ext cx="2106930" cy="1257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4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1650" b="1" spc="-18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16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ж</a:t>
            </a:r>
            <a:r>
              <a:rPr sz="1650" b="1" spc="-1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1650" b="1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м</a:t>
            </a:r>
            <a:r>
              <a:rPr sz="1650" b="1" spc="-1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2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1650" b="1" spc="-1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-8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1650" b="1" spc="-15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650" b="1" spc="-5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п</a:t>
            </a:r>
            <a:r>
              <a:rPr sz="1650" b="1" spc="-13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8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я</a:t>
            </a:r>
            <a:r>
              <a:rPr sz="1650" b="1" spc="-10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д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3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к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8000"/>
              </a:lnSpc>
              <a:spcBef>
                <a:spcPts val="700"/>
              </a:spcBef>
            </a:pPr>
            <a:r>
              <a:rPr sz="1400" spc="-21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2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й 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ж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ю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 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2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х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47016" y="271329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75894" y="0"/>
                </a:moveTo>
                <a:lnTo>
                  <a:pt x="366826" y="0"/>
                </a:lnTo>
                <a:lnTo>
                  <a:pt x="0" y="366826"/>
                </a:lnTo>
                <a:lnTo>
                  <a:pt x="0" y="375894"/>
                </a:lnTo>
                <a:lnTo>
                  <a:pt x="5511" y="381406"/>
                </a:lnTo>
                <a:lnTo>
                  <a:pt x="44676" y="413515"/>
                </a:lnTo>
                <a:lnTo>
                  <a:pt x="88946" y="437153"/>
                </a:lnTo>
                <a:lnTo>
                  <a:pt x="136951" y="451750"/>
                </a:lnTo>
                <a:lnTo>
                  <a:pt x="187325" y="456742"/>
                </a:lnTo>
                <a:lnTo>
                  <a:pt x="190881" y="456742"/>
                </a:lnTo>
                <a:lnTo>
                  <a:pt x="238674" y="452460"/>
                </a:lnTo>
                <a:lnTo>
                  <a:pt x="283656" y="440112"/>
                </a:lnTo>
                <a:lnTo>
                  <a:pt x="308580" y="428282"/>
                </a:lnTo>
                <a:lnTo>
                  <a:pt x="187413" y="428282"/>
                </a:lnTo>
                <a:lnTo>
                  <a:pt x="146006" y="424509"/>
                </a:lnTo>
                <a:lnTo>
                  <a:pt x="106345" y="413448"/>
                </a:lnTo>
                <a:lnTo>
                  <a:pt x="69372" y="395481"/>
                </a:lnTo>
                <a:lnTo>
                  <a:pt x="36029" y="370992"/>
                </a:lnTo>
                <a:lnTo>
                  <a:pt x="57988" y="349123"/>
                </a:lnTo>
                <a:lnTo>
                  <a:pt x="107969" y="349123"/>
                </a:lnTo>
                <a:lnTo>
                  <a:pt x="95837" y="342208"/>
                </a:lnTo>
                <a:lnTo>
                  <a:pt x="78092" y="328930"/>
                </a:lnTo>
                <a:lnTo>
                  <a:pt x="157886" y="249148"/>
                </a:lnTo>
                <a:lnTo>
                  <a:pt x="269252" y="249148"/>
                </a:lnTo>
                <a:lnTo>
                  <a:pt x="256235" y="236131"/>
                </a:lnTo>
                <a:lnTo>
                  <a:pt x="203400" y="236131"/>
                </a:lnTo>
                <a:lnTo>
                  <a:pt x="190666" y="234375"/>
                </a:lnTo>
                <a:lnTo>
                  <a:pt x="179133" y="227965"/>
                </a:lnTo>
                <a:lnTo>
                  <a:pt x="229222" y="177888"/>
                </a:lnTo>
                <a:lnTo>
                  <a:pt x="398392" y="177888"/>
                </a:lnTo>
                <a:lnTo>
                  <a:pt x="396566" y="157975"/>
                </a:lnTo>
                <a:lnTo>
                  <a:pt x="249504" y="157975"/>
                </a:lnTo>
                <a:lnTo>
                  <a:pt x="249326" y="157797"/>
                </a:lnTo>
                <a:lnTo>
                  <a:pt x="328841" y="78181"/>
                </a:lnTo>
                <a:lnTo>
                  <a:pt x="363837" y="78181"/>
                </a:lnTo>
                <a:lnTo>
                  <a:pt x="349123" y="57988"/>
                </a:lnTo>
                <a:lnTo>
                  <a:pt x="371005" y="36017"/>
                </a:lnTo>
                <a:lnTo>
                  <a:pt x="406391" y="36017"/>
                </a:lnTo>
                <a:lnTo>
                  <a:pt x="381406" y="5511"/>
                </a:lnTo>
                <a:lnTo>
                  <a:pt x="375894" y="0"/>
                </a:lnTo>
                <a:close/>
              </a:path>
              <a:path w="457200" h="457200">
                <a:moveTo>
                  <a:pt x="406391" y="36017"/>
                </a:moveTo>
                <a:lnTo>
                  <a:pt x="371005" y="36017"/>
                </a:lnTo>
                <a:lnTo>
                  <a:pt x="395486" y="69367"/>
                </a:lnTo>
                <a:lnTo>
                  <a:pt x="413450" y="106337"/>
                </a:lnTo>
                <a:lnTo>
                  <a:pt x="424510" y="145973"/>
                </a:lnTo>
                <a:lnTo>
                  <a:pt x="428192" y="186347"/>
                </a:lnTo>
                <a:lnTo>
                  <a:pt x="428264" y="191058"/>
                </a:lnTo>
                <a:lnTo>
                  <a:pt x="423455" y="238737"/>
                </a:lnTo>
                <a:lnTo>
                  <a:pt x="409625" y="283288"/>
                </a:lnTo>
                <a:lnTo>
                  <a:pt x="387739" y="323615"/>
                </a:lnTo>
                <a:lnTo>
                  <a:pt x="358755" y="358749"/>
                </a:lnTo>
                <a:lnTo>
                  <a:pt x="323631" y="387738"/>
                </a:lnTo>
                <a:lnTo>
                  <a:pt x="283321" y="409626"/>
                </a:lnTo>
                <a:lnTo>
                  <a:pt x="238782" y="423459"/>
                </a:lnTo>
                <a:lnTo>
                  <a:pt x="190969" y="428282"/>
                </a:lnTo>
                <a:lnTo>
                  <a:pt x="308580" y="428282"/>
                </a:lnTo>
                <a:lnTo>
                  <a:pt x="362180" y="394229"/>
                </a:lnTo>
                <a:lnTo>
                  <a:pt x="394221" y="362195"/>
                </a:lnTo>
                <a:lnTo>
                  <a:pt x="420449" y="325101"/>
                </a:lnTo>
                <a:lnTo>
                  <a:pt x="440111" y="283698"/>
                </a:lnTo>
                <a:lnTo>
                  <a:pt x="452461" y="238726"/>
                </a:lnTo>
                <a:lnTo>
                  <a:pt x="456734" y="191058"/>
                </a:lnTo>
                <a:lnTo>
                  <a:pt x="456637" y="186347"/>
                </a:lnTo>
                <a:lnTo>
                  <a:pt x="451750" y="137001"/>
                </a:lnTo>
                <a:lnTo>
                  <a:pt x="437153" y="88990"/>
                </a:lnTo>
                <a:lnTo>
                  <a:pt x="413515" y="44715"/>
                </a:lnTo>
                <a:lnTo>
                  <a:pt x="406391" y="36017"/>
                </a:lnTo>
                <a:close/>
              </a:path>
              <a:path w="457200" h="457200">
                <a:moveTo>
                  <a:pt x="107969" y="349123"/>
                </a:moveTo>
                <a:lnTo>
                  <a:pt x="57988" y="349123"/>
                </a:lnTo>
                <a:lnTo>
                  <a:pt x="87176" y="370364"/>
                </a:lnTo>
                <a:lnTo>
                  <a:pt x="119889" y="386311"/>
                </a:lnTo>
                <a:lnTo>
                  <a:pt x="155520" y="396339"/>
                </a:lnTo>
                <a:lnTo>
                  <a:pt x="193459" y="399821"/>
                </a:lnTo>
                <a:lnTo>
                  <a:pt x="240767" y="394369"/>
                </a:lnTo>
                <a:lnTo>
                  <a:pt x="284200" y="378841"/>
                </a:lnTo>
                <a:lnTo>
                  <a:pt x="295965" y="371360"/>
                </a:lnTo>
                <a:lnTo>
                  <a:pt x="191058" y="371360"/>
                </a:lnTo>
                <a:lnTo>
                  <a:pt x="186347" y="371182"/>
                </a:lnTo>
                <a:lnTo>
                  <a:pt x="186347" y="367804"/>
                </a:lnTo>
                <a:lnTo>
                  <a:pt x="157886" y="367804"/>
                </a:lnTo>
                <a:lnTo>
                  <a:pt x="135933" y="361826"/>
                </a:lnTo>
                <a:lnTo>
                  <a:pt x="115184" y="353234"/>
                </a:lnTo>
                <a:lnTo>
                  <a:pt x="107969" y="349123"/>
                </a:lnTo>
                <a:close/>
              </a:path>
              <a:path w="457200" h="457200">
                <a:moveTo>
                  <a:pt x="275297" y="255193"/>
                </a:moveTo>
                <a:lnTo>
                  <a:pt x="235178" y="255193"/>
                </a:lnTo>
                <a:lnTo>
                  <a:pt x="308825" y="328841"/>
                </a:lnTo>
                <a:lnTo>
                  <a:pt x="283859" y="346704"/>
                </a:lnTo>
                <a:lnTo>
                  <a:pt x="255981" y="360051"/>
                </a:lnTo>
                <a:lnTo>
                  <a:pt x="225683" y="368445"/>
                </a:lnTo>
                <a:lnTo>
                  <a:pt x="193459" y="371360"/>
                </a:lnTo>
                <a:lnTo>
                  <a:pt x="295965" y="371360"/>
                </a:lnTo>
                <a:lnTo>
                  <a:pt x="322517" y="354477"/>
                </a:lnTo>
                <a:lnTo>
                  <a:pt x="354477" y="322517"/>
                </a:lnTo>
                <a:lnTo>
                  <a:pt x="363183" y="308825"/>
                </a:lnTo>
                <a:lnTo>
                  <a:pt x="328930" y="308825"/>
                </a:lnTo>
                <a:lnTo>
                  <a:pt x="275297" y="255193"/>
                </a:lnTo>
                <a:close/>
              </a:path>
              <a:path w="457200" h="457200">
                <a:moveTo>
                  <a:pt x="269252" y="249148"/>
                </a:moveTo>
                <a:lnTo>
                  <a:pt x="157886" y="249148"/>
                </a:lnTo>
                <a:lnTo>
                  <a:pt x="157886" y="367804"/>
                </a:lnTo>
                <a:lnTo>
                  <a:pt x="186347" y="367804"/>
                </a:lnTo>
                <a:lnTo>
                  <a:pt x="186347" y="262661"/>
                </a:lnTo>
                <a:lnTo>
                  <a:pt x="216072" y="262661"/>
                </a:lnTo>
                <a:lnTo>
                  <a:pt x="223582" y="260761"/>
                </a:lnTo>
                <a:lnTo>
                  <a:pt x="235178" y="255193"/>
                </a:lnTo>
                <a:lnTo>
                  <a:pt x="275297" y="255193"/>
                </a:lnTo>
                <a:lnTo>
                  <a:pt x="269252" y="249148"/>
                </a:lnTo>
                <a:close/>
              </a:path>
              <a:path w="457200" h="457200">
                <a:moveTo>
                  <a:pt x="399168" y="186347"/>
                </a:moveTo>
                <a:lnTo>
                  <a:pt x="371182" y="186347"/>
                </a:lnTo>
                <a:lnTo>
                  <a:pt x="371298" y="189421"/>
                </a:lnTo>
                <a:lnTo>
                  <a:pt x="371360" y="193459"/>
                </a:lnTo>
                <a:lnTo>
                  <a:pt x="368429" y="225742"/>
                </a:lnTo>
                <a:lnTo>
                  <a:pt x="360051" y="255981"/>
                </a:lnTo>
                <a:lnTo>
                  <a:pt x="346704" y="283859"/>
                </a:lnTo>
                <a:lnTo>
                  <a:pt x="328930" y="308825"/>
                </a:lnTo>
                <a:lnTo>
                  <a:pt x="363183" y="308825"/>
                </a:lnTo>
                <a:lnTo>
                  <a:pt x="378841" y="284200"/>
                </a:lnTo>
                <a:lnTo>
                  <a:pt x="394369" y="240767"/>
                </a:lnTo>
                <a:lnTo>
                  <a:pt x="399821" y="193459"/>
                </a:lnTo>
                <a:lnTo>
                  <a:pt x="399168" y="186347"/>
                </a:lnTo>
                <a:close/>
              </a:path>
              <a:path w="457200" h="457200">
                <a:moveTo>
                  <a:pt x="216072" y="262661"/>
                </a:moveTo>
                <a:lnTo>
                  <a:pt x="186347" y="262661"/>
                </a:lnTo>
                <a:lnTo>
                  <a:pt x="198793" y="264494"/>
                </a:lnTo>
                <a:lnTo>
                  <a:pt x="211329" y="263861"/>
                </a:lnTo>
                <a:lnTo>
                  <a:pt x="216072" y="262661"/>
                </a:lnTo>
                <a:close/>
              </a:path>
              <a:path w="457200" h="457200">
                <a:moveTo>
                  <a:pt x="398392" y="177888"/>
                </a:moveTo>
                <a:lnTo>
                  <a:pt x="229222" y="177888"/>
                </a:lnTo>
                <a:lnTo>
                  <a:pt x="235625" y="189421"/>
                </a:lnTo>
                <a:lnTo>
                  <a:pt x="237378" y="202153"/>
                </a:lnTo>
                <a:lnTo>
                  <a:pt x="234497" y="214716"/>
                </a:lnTo>
                <a:lnTo>
                  <a:pt x="226999" y="225742"/>
                </a:lnTo>
                <a:lnTo>
                  <a:pt x="215966" y="233247"/>
                </a:lnTo>
                <a:lnTo>
                  <a:pt x="203400" y="236131"/>
                </a:lnTo>
                <a:lnTo>
                  <a:pt x="256235" y="236131"/>
                </a:lnTo>
                <a:lnTo>
                  <a:pt x="255549" y="235445"/>
                </a:lnTo>
                <a:lnTo>
                  <a:pt x="261448" y="223917"/>
                </a:lnTo>
                <a:lnTo>
                  <a:pt x="264872" y="211624"/>
                </a:lnTo>
                <a:lnTo>
                  <a:pt x="265813" y="198967"/>
                </a:lnTo>
                <a:lnTo>
                  <a:pt x="264261" y="186347"/>
                </a:lnTo>
                <a:lnTo>
                  <a:pt x="399168" y="186347"/>
                </a:lnTo>
                <a:lnTo>
                  <a:pt x="398392" y="177888"/>
                </a:lnTo>
                <a:close/>
              </a:path>
              <a:path w="457200" h="457200">
                <a:moveTo>
                  <a:pt x="363837" y="78181"/>
                </a:moveTo>
                <a:lnTo>
                  <a:pt x="328841" y="78181"/>
                </a:lnTo>
                <a:lnTo>
                  <a:pt x="342132" y="95876"/>
                </a:lnTo>
                <a:lnTo>
                  <a:pt x="353177" y="115206"/>
                </a:lnTo>
                <a:lnTo>
                  <a:pt x="361770" y="135972"/>
                </a:lnTo>
                <a:lnTo>
                  <a:pt x="367703" y="157975"/>
                </a:lnTo>
                <a:lnTo>
                  <a:pt x="396566" y="157975"/>
                </a:lnTo>
                <a:lnTo>
                  <a:pt x="396339" y="155507"/>
                </a:lnTo>
                <a:lnTo>
                  <a:pt x="386311" y="119856"/>
                </a:lnTo>
                <a:lnTo>
                  <a:pt x="370364" y="87138"/>
                </a:lnTo>
                <a:lnTo>
                  <a:pt x="363837" y="78181"/>
                </a:lnTo>
                <a:close/>
              </a:path>
            </a:pathLst>
          </a:custGeom>
          <a:solidFill>
            <a:srgbClr val="BD49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838926" y="3316287"/>
            <a:ext cx="2077085" cy="18097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721995">
              <a:lnSpc>
                <a:spcPct val="106000"/>
              </a:lnSpc>
              <a:spcBef>
                <a:spcPts val="15"/>
              </a:spcBef>
            </a:pPr>
            <a:r>
              <a:rPr sz="1650" b="1" spc="-12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650" b="1" spc="-9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г</a:t>
            </a:r>
            <a:r>
              <a:rPr sz="1650" b="1" spc="-8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1650" b="1" spc="-16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1650" b="1" spc="-3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1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1650" b="1" spc="-10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ч</a:t>
            </a:r>
            <a:r>
              <a:rPr sz="1650" b="1" spc="-15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3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н</a:t>
            </a:r>
            <a:r>
              <a:rPr sz="1650" b="1" spc="-2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е  </a:t>
            </a:r>
            <a:r>
              <a:rPr sz="1650" b="1" spc="-9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стимулов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5000"/>
              </a:lnSpc>
              <a:spcBef>
                <a:spcPts val="825"/>
              </a:spcBef>
            </a:pP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229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 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чрезмерным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ж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  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9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2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ж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58175" y="2714624"/>
            <a:ext cx="455930" cy="455930"/>
          </a:xfrm>
          <a:custGeom>
            <a:avLst/>
            <a:gdLst/>
            <a:ahLst/>
            <a:cxnLst/>
            <a:rect l="l" t="t" r="r" b="b"/>
            <a:pathLst>
              <a:path w="455929" h="455930">
                <a:moveTo>
                  <a:pt x="81305" y="61188"/>
                </a:moveTo>
                <a:lnTo>
                  <a:pt x="72224" y="61188"/>
                </a:lnTo>
                <a:lnTo>
                  <a:pt x="66713" y="66713"/>
                </a:lnTo>
                <a:lnTo>
                  <a:pt x="38913" y="100395"/>
                </a:lnTo>
                <a:lnTo>
                  <a:pt x="17911" y="139068"/>
                </a:lnTo>
                <a:lnTo>
                  <a:pt x="4632" y="181813"/>
                </a:lnTo>
                <a:lnTo>
                  <a:pt x="0" y="227711"/>
                </a:lnTo>
                <a:lnTo>
                  <a:pt x="4625" y="273604"/>
                </a:lnTo>
                <a:lnTo>
                  <a:pt x="17891" y="316347"/>
                </a:lnTo>
                <a:lnTo>
                  <a:pt x="38884" y="355025"/>
                </a:lnTo>
                <a:lnTo>
                  <a:pt x="66687" y="388723"/>
                </a:lnTo>
                <a:lnTo>
                  <a:pt x="100387" y="416525"/>
                </a:lnTo>
                <a:lnTo>
                  <a:pt x="139067" y="437517"/>
                </a:lnTo>
                <a:lnTo>
                  <a:pt x="181813" y="450783"/>
                </a:lnTo>
                <a:lnTo>
                  <a:pt x="227711" y="455409"/>
                </a:lnTo>
                <a:lnTo>
                  <a:pt x="273604" y="450783"/>
                </a:lnTo>
                <a:lnTo>
                  <a:pt x="316347" y="437517"/>
                </a:lnTo>
                <a:lnTo>
                  <a:pt x="335820" y="426948"/>
                </a:lnTo>
                <a:lnTo>
                  <a:pt x="227711" y="426948"/>
                </a:lnTo>
                <a:lnTo>
                  <a:pt x="182027" y="421685"/>
                </a:lnTo>
                <a:lnTo>
                  <a:pt x="140090" y="406695"/>
                </a:lnTo>
                <a:lnTo>
                  <a:pt x="103094" y="383173"/>
                </a:lnTo>
                <a:lnTo>
                  <a:pt x="72236" y="352317"/>
                </a:lnTo>
                <a:lnTo>
                  <a:pt x="48714" y="315323"/>
                </a:lnTo>
                <a:lnTo>
                  <a:pt x="33723" y="273389"/>
                </a:lnTo>
                <a:lnTo>
                  <a:pt x="28460" y="227711"/>
                </a:lnTo>
                <a:lnTo>
                  <a:pt x="32512" y="187542"/>
                </a:lnTo>
                <a:lnTo>
                  <a:pt x="44127" y="150153"/>
                </a:lnTo>
                <a:lnTo>
                  <a:pt x="62498" y="116320"/>
                </a:lnTo>
                <a:lnTo>
                  <a:pt x="86817" y="86817"/>
                </a:lnTo>
                <a:lnTo>
                  <a:pt x="92329" y="81292"/>
                </a:lnTo>
                <a:lnTo>
                  <a:pt x="92329" y="72224"/>
                </a:lnTo>
                <a:lnTo>
                  <a:pt x="81305" y="61188"/>
                </a:lnTo>
                <a:close/>
              </a:path>
              <a:path w="455929" h="455930">
                <a:moveTo>
                  <a:pt x="336802" y="28994"/>
                </a:moveTo>
                <a:lnTo>
                  <a:pt x="241935" y="28994"/>
                </a:lnTo>
                <a:lnTo>
                  <a:pt x="291530" y="38937"/>
                </a:lnTo>
                <a:lnTo>
                  <a:pt x="335841" y="60368"/>
                </a:lnTo>
                <a:lnTo>
                  <a:pt x="373203" y="91624"/>
                </a:lnTo>
                <a:lnTo>
                  <a:pt x="401952" y="131041"/>
                </a:lnTo>
                <a:lnTo>
                  <a:pt x="420422" y="176958"/>
                </a:lnTo>
                <a:lnTo>
                  <a:pt x="426948" y="227711"/>
                </a:lnTo>
                <a:lnTo>
                  <a:pt x="421685" y="273389"/>
                </a:lnTo>
                <a:lnTo>
                  <a:pt x="406695" y="315323"/>
                </a:lnTo>
                <a:lnTo>
                  <a:pt x="383173" y="352317"/>
                </a:lnTo>
                <a:lnTo>
                  <a:pt x="352317" y="383173"/>
                </a:lnTo>
                <a:lnTo>
                  <a:pt x="315323" y="406695"/>
                </a:lnTo>
                <a:lnTo>
                  <a:pt x="273389" y="421685"/>
                </a:lnTo>
                <a:lnTo>
                  <a:pt x="227711" y="426948"/>
                </a:lnTo>
                <a:lnTo>
                  <a:pt x="335820" y="426948"/>
                </a:lnTo>
                <a:lnTo>
                  <a:pt x="388723" y="388723"/>
                </a:lnTo>
                <a:lnTo>
                  <a:pt x="416525" y="355025"/>
                </a:lnTo>
                <a:lnTo>
                  <a:pt x="437517" y="316347"/>
                </a:lnTo>
                <a:lnTo>
                  <a:pt x="450783" y="273604"/>
                </a:lnTo>
                <a:lnTo>
                  <a:pt x="455409" y="227711"/>
                </a:lnTo>
                <a:lnTo>
                  <a:pt x="450783" y="181813"/>
                </a:lnTo>
                <a:lnTo>
                  <a:pt x="437517" y="139067"/>
                </a:lnTo>
                <a:lnTo>
                  <a:pt x="416525" y="100387"/>
                </a:lnTo>
                <a:lnTo>
                  <a:pt x="388723" y="66687"/>
                </a:lnTo>
                <a:lnTo>
                  <a:pt x="355025" y="38884"/>
                </a:lnTo>
                <a:lnTo>
                  <a:pt x="336802" y="28994"/>
                </a:lnTo>
                <a:close/>
              </a:path>
              <a:path w="455929" h="455930">
                <a:moveTo>
                  <a:pt x="146850" y="126746"/>
                </a:moveTo>
                <a:lnTo>
                  <a:pt x="137782" y="126746"/>
                </a:lnTo>
                <a:lnTo>
                  <a:pt x="126746" y="137782"/>
                </a:lnTo>
                <a:lnTo>
                  <a:pt x="126746" y="146850"/>
                </a:lnTo>
                <a:lnTo>
                  <a:pt x="223177" y="243268"/>
                </a:lnTo>
                <a:lnTo>
                  <a:pt x="232244" y="243268"/>
                </a:lnTo>
                <a:lnTo>
                  <a:pt x="243268" y="232244"/>
                </a:lnTo>
                <a:lnTo>
                  <a:pt x="243268" y="223164"/>
                </a:lnTo>
                <a:lnTo>
                  <a:pt x="146850" y="126746"/>
                </a:lnTo>
                <a:close/>
              </a:path>
              <a:path w="455929" h="455930">
                <a:moveTo>
                  <a:pt x="227711" y="0"/>
                </a:moveTo>
                <a:lnTo>
                  <a:pt x="219875" y="0"/>
                </a:lnTo>
                <a:lnTo>
                  <a:pt x="213474" y="6400"/>
                </a:lnTo>
                <a:lnTo>
                  <a:pt x="213474" y="107454"/>
                </a:lnTo>
                <a:lnTo>
                  <a:pt x="219875" y="113855"/>
                </a:lnTo>
                <a:lnTo>
                  <a:pt x="235534" y="113855"/>
                </a:lnTo>
                <a:lnTo>
                  <a:pt x="241935" y="107454"/>
                </a:lnTo>
                <a:lnTo>
                  <a:pt x="241935" y="28994"/>
                </a:lnTo>
                <a:lnTo>
                  <a:pt x="336802" y="28994"/>
                </a:lnTo>
                <a:lnTo>
                  <a:pt x="316347" y="17891"/>
                </a:lnTo>
                <a:lnTo>
                  <a:pt x="273604" y="4625"/>
                </a:lnTo>
                <a:lnTo>
                  <a:pt x="227711" y="0"/>
                </a:lnTo>
                <a:close/>
              </a:path>
            </a:pathLst>
          </a:custGeom>
          <a:solidFill>
            <a:srgbClr val="BD49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248598" y="3316287"/>
            <a:ext cx="2101850" cy="1543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1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1650" b="1" spc="-6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1650" b="1" spc="-15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3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м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я</a:t>
            </a:r>
            <a:r>
              <a:rPr sz="1650" b="1" spc="-1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-114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д</a:t>
            </a:r>
            <a:r>
              <a:rPr sz="1650" b="1" spc="-12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л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я</a:t>
            </a:r>
            <a:r>
              <a:rPr sz="1650" b="1" spc="-1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650" b="1" spc="-150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1650" b="1" spc="-14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б</a:t>
            </a:r>
            <a:r>
              <a:rPr sz="1650" b="1" spc="-75" dirty="0">
                <a:solidFill>
                  <a:srgbClr val="262424"/>
                </a:solidFill>
                <a:latin typeface="Tahoma" panose="020B0604030504040204"/>
                <a:cs typeface="Tahoma" panose="020B0604030504040204"/>
              </a:rPr>
              <a:t>я</a:t>
            </a:r>
            <a:endParaRPr sz="16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37000"/>
              </a:lnSpc>
              <a:spcBef>
                <a:spcPts val="725"/>
              </a:spcBef>
            </a:pPr>
            <a:r>
              <a:rPr sz="1400" spc="-1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й</a:t>
            </a:r>
            <a:r>
              <a:rPr sz="1400" spc="-8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6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у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ь  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</a:t>
            </a:r>
            <a:r>
              <a:rPr sz="1400" spc="-14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ч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7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и  </a:t>
            </a:r>
            <a:r>
              <a:rPr sz="1400" spc="-13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в</a:t>
            </a:r>
            <a:r>
              <a:rPr sz="1400" spc="-11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р</a:t>
            </a:r>
            <a:r>
              <a:rPr sz="1400" spc="-15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400" spc="-10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м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14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д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я</a:t>
            </a:r>
            <a:r>
              <a:rPr sz="1400" spc="-26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12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400" spc="-13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п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7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к</a:t>
            </a:r>
            <a:r>
              <a:rPr sz="1400" spc="-105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о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й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400" spc="-18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400" spc="-14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х  </a:t>
            </a:r>
            <a:r>
              <a:rPr sz="1400" spc="-120" dirty="0">
                <a:solidFill>
                  <a:srgbClr val="262424"/>
                </a:solidFill>
                <a:latin typeface="Verdana" panose="020B0604030504040204"/>
                <a:cs typeface="Verdana" panose="020B0604030504040204"/>
              </a:rPr>
              <a:t>занятий.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3128</Words>
  <Application>WPS Presentation</Application>
  <PresentationFormat>On-screen 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Tahoma</vt:lpstr>
      <vt:lpstr>Verdana</vt:lpstr>
      <vt:lpstr>Calibri</vt:lpstr>
      <vt:lpstr>Roboto Cn</vt:lpstr>
      <vt:lpstr>Segoe Print</vt:lpstr>
      <vt:lpstr>Microsoft YaHei</vt:lpstr>
      <vt:lpstr>Arial Unicode MS</vt:lpstr>
      <vt:lpstr>Office Theme</vt:lpstr>
      <vt:lpstr>Работа с родителями тревожного  ребенка</vt:lpstr>
      <vt:lpstr>Что такое тревожность у детей</vt:lpstr>
      <vt:lpstr>Как распознать признаки тревожного  поведения</vt:lpstr>
      <vt:lpstr>Роль родителей в преодолении тревожности</vt:lpstr>
      <vt:lpstr>Эффективные методы взаимодействия с  ребенком</vt:lpstr>
      <vt:lpstr>Техники успокоения и релаксации</vt:lpstr>
      <vt:lpstr>Работа с родительскими  страхами и установками</vt:lpstr>
      <vt:lpstr>Рекомендации по организации домашней  среды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   родителям тревожного  ребенка</dc:title>
  <dc:creator/>
  <cp:lastModifiedBy>psyholog_1</cp:lastModifiedBy>
  <cp:revision>1</cp:revision>
  <dcterms:created xsi:type="dcterms:W3CDTF">2024-11-18T03:17:24Z</dcterms:created>
  <dcterms:modified xsi:type="dcterms:W3CDTF">2024-11-18T03:17:25Z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2024-11-15T05:00:00Z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2024-11-18T05:00:00Z</vt:filetime>
  </property>
  <property fmtid="{D5CDD505-2E9C-101B-9397-08002B2CF9AE}" pid="5" name="ICV">
    <vt:lpwstr>5D0AEAAE96734319919C3A50EF0F2AB7_12</vt:lpwstr>
  </property>
  <property fmtid="{D5CDD505-2E9C-101B-9397-08002B2CF9AE}" pid="6" name="KSOProductBuildVer">
    <vt:lpwstr>1049-12.2.0.18607</vt:lpwstr>
  </property>
</Properties>
</file>